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4"/>
  </p:notesMasterIdLst>
  <p:sldIdLst>
    <p:sldId id="256" r:id="rId5"/>
    <p:sldId id="258" r:id="rId6"/>
    <p:sldId id="313" r:id="rId7"/>
    <p:sldId id="314" r:id="rId8"/>
    <p:sldId id="270" r:id="rId9"/>
    <p:sldId id="271" r:id="rId10"/>
    <p:sldId id="275" r:id="rId11"/>
    <p:sldId id="263" r:id="rId12"/>
    <p:sldId id="264" r:id="rId13"/>
    <p:sldId id="265" r:id="rId14"/>
    <p:sldId id="269" r:id="rId15"/>
    <p:sldId id="266" r:id="rId16"/>
    <p:sldId id="268" r:id="rId17"/>
    <p:sldId id="274" r:id="rId18"/>
    <p:sldId id="272" r:id="rId19"/>
    <p:sldId id="261" r:id="rId20"/>
    <p:sldId id="277" r:id="rId21"/>
    <p:sldId id="278" r:id="rId22"/>
    <p:sldId id="280" r:id="rId23"/>
    <p:sldId id="308" r:id="rId24"/>
    <p:sldId id="279" r:id="rId25"/>
    <p:sldId id="286" r:id="rId26"/>
    <p:sldId id="282" r:id="rId27"/>
    <p:sldId id="288" r:id="rId28"/>
    <p:sldId id="295" r:id="rId29"/>
    <p:sldId id="296" r:id="rId30"/>
    <p:sldId id="298" r:id="rId31"/>
    <p:sldId id="302" r:id="rId32"/>
    <p:sldId id="305" r:id="rId33"/>
    <p:sldId id="291" r:id="rId34"/>
    <p:sldId id="292" r:id="rId35"/>
    <p:sldId id="311" r:id="rId36"/>
    <p:sldId id="307" r:id="rId37"/>
    <p:sldId id="309" r:id="rId38"/>
    <p:sldId id="306" r:id="rId39"/>
    <p:sldId id="312" r:id="rId40"/>
    <p:sldId id="294" r:id="rId41"/>
    <p:sldId id="310" r:id="rId42"/>
    <p:sldId id="293" r:id="rId43"/>
    <p:sldId id="287" r:id="rId44"/>
    <p:sldId id="284" r:id="rId45"/>
    <p:sldId id="289" r:id="rId46"/>
    <p:sldId id="290" r:id="rId47"/>
    <p:sldId id="304" r:id="rId48"/>
    <p:sldId id="297" r:id="rId49"/>
    <p:sldId id="299" r:id="rId50"/>
    <p:sldId id="300" r:id="rId51"/>
    <p:sldId id="301" r:id="rId52"/>
    <p:sldId id="30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94619" autoAdjust="0"/>
  </p:normalViewPr>
  <p:slideViewPr>
    <p:cSldViewPr>
      <p:cViewPr varScale="1">
        <p:scale>
          <a:sx n="98" d="100"/>
          <a:sy n="98" d="100"/>
        </p:scale>
        <p:origin x="208" y="5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latin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F-B244-9C85-76627CF5ED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6F-B244-9C85-76627CF5ED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6F-B244-9C85-76627CF5E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285391"/>
        <c:axId val="226888703"/>
      </c:barChart>
      <c:catAx>
        <c:axId val="227285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888703"/>
        <c:crosses val="autoZero"/>
        <c:auto val="1"/>
        <c:lblAlgn val="ctr"/>
        <c:lblOffset val="100"/>
        <c:noMultiLvlLbl val="0"/>
      </c:catAx>
      <c:valAx>
        <c:axId val="226888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28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latin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5B-E244-BFD6-CF75C6E109B8}"/>
              </c:ext>
            </c:extLst>
          </c:dPt>
          <c:dPt>
            <c:idx val="1"/>
            <c:bubble3D val="0"/>
            <c:explosion val="18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523-C446-915D-C3CE07155E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5B-E244-BFD6-CF75C6E109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5B-E244-BFD6-CF75C6E109B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3-C446-915D-C3CE07155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FCE6C10-F243-457F-9C85-626EE02EEF5C}" type="datetimeFigureOut">
              <a:rPr lang="en-US" smtClean="0"/>
              <a:pPr/>
              <a:t>5/4/22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0663DFC2-FD5D-4486-8818-15D968A26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EEB561-4EF3-3D4C-90F0-BE8BC2E4388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B8B09-BEC3-8443-AB6F-E5230513B9BC}"/>
              </a:ext>
            </a:extLst>
          </p:cNvPr>
          <p:cNvGrpSpPr/>
          <p:nvPr userDrawn="1"/>
        </p:nvGrpSpPr>
        <p:grpSpPr>
          <a:xfrm>
            <a:off x="2438400" y="2438400"/>
            <a:ext cx="9753601" cy="3834197"/>
            <a:chOff x="2438400" y="2438400"/>
            <a:chExt cx="9753601" cy="38341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19ED26-D977-C846-BFBC-2C29782FCF84}"/>
                </a:ext>
              </a:extLst>
            </p:cNvPr>
            <p:cNvGrpSpPr/>
            <p:nvPr userDrawn="1"/>
          </p:nvGrpSpPr>
          <p:grpSpPr>
            <a:xfrm rot="10800000">
              <a:off x="2438400" y="2438400"/>
              <a:ext cx="9753601" cy="3467100"/>
              <a:chOff x="7482044" y="-2"/>
              <a:chExt cx="3224056" cy="1146051"/>
            </a:xfrm>
            <a:solidFill>
              <a:schemeClr val="accent3"/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311B27-644E-464B-B377-3693305979EF}"/>
                  </a:ext>
                </a:extLst>
              </p:cNvPr>
              <p:cNvSpPr/>
              <p:nvPr userDrawn="1"/>
            </p:nvSpPr>
            <p:spPr>
              <a:xfrm>
                <a:off x="7482044" y="0"/>
                <a:ext cx="2601756" cy="1146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2860A35-C102-864E-B243-29725C5E10DB}"/>
                  </a:ext>
                </a:extLst>
              </p:cNvPr>
              <p:cNvSpPr/>
              <p:nvPr userDrawn="1"/>
            </p:nvSpPr>
            <p:spPr>
              <a:xfrm>
                <a:off x="9461500" y="-2"/>
                <a:ext cx="1244600" cy="1146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b="0" i="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8DC35F-4929-DF4E-8C5A-ED9C8B4CDCFF}"/>
                </a:ext>
              </a:extLst>
            </p:cNvPr>
            <p:cNvGrpSpPr/>
            <p:nvPr userDrawn="1"/>
          </p:nvGrpSpPr>
          <p:grpSpPr>
            <a:xfrm rot="10800000" flipV="1">
              <a:off x="4800600" y="6096000"/>
              <a:ext cx="7391399" cy="176597"/>
              <a:chOff x="-37214231" y="-2"/>
              <a:chExt cx="47920331" cy="1146059"/>
            </a:xfrm>
            <a:solidFill>
              <a:schemeClr val="accent1"/>
            </a:soli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B2012D-2ECA-7844-9391-0A02F39B7D4E}"/>
                  </a:ext>
                </a:extLst>
              </p:cNvPr>
              <p:cNvSpPr/>
              <p:nvPr userDrawn="1"/>
            </p:nvSpPr>
            <p:spPr>
              <a:xfrm>
                <a:off x="-37214231" y="-2"/>
                <a:ext cx="47298042" cy="1146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solidFill>
                    <a:schemeClr val="accent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88AF738-92DA-6A43-B762-4DED5F24564E}"/>
                  </a:ext>
                </a:extLst>
              </p:cNvPr>
              <p:cNvSpPr/>
              <p:nvPr userDrawn="1"/>
            </p:nvSpPr>
            <p:spPr>
              <a:xfrm>
                <a:off x="9461500" y="-2"/>
                <a:ext cx="1244600" cy="1146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b="0" i="0" dirty="0">
                  <a:solidFill>
                    <a:schemeClr val="accent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B41C70FA-4EA3-224E-90EB-595ADF1387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9413" y="2819400"/>
            <a:ext cx="7721600" cy="2057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a Master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1236D8D-349F-7846-A789-B6FD219BC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9413" y="4876800"/>
            <a:ext cx="7721600" cy="6096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940487-CAB4-1044-90EE-91D00E3857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762000"/>
            <a:ext cx="3066144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59148-0D28-D146-A408-BB876C5A9B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9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CU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59148-0D28-D146-A408-BB876C5A9B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8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ondar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59148-0D28-D146-A408-BB876C5A9B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8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ff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59148-0D28-D146-A408-BB876C5A9B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0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1E8378-72D4-9042-A1E2-1EF8766E1906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C3C335-6BD7-6345-A52F-7C2BA340248F}"/>
              </a:ext>
            </a:extLst>
          </p:cNvPr>
          <p:cNvGrpSpPr/>
          <p:nvPr userDrawn="1"/>
        </p:nvGrpSpPr>
        <p:grpSpPr>
          <a:xfrm>
            <a:off x="457199" y="2133600"/>
            <a:ext cx="11734800" cy="2438402"/>
            <a:chOff x="2438399" y="2438397"/>
            <a:chExt cx="18452074" cy="3834200"/>
          </a:xfrm>
          <a:solidFill>
            <a:schemeClr val="tx2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49EBFE4-D538-EE44-91A3-3BC35FF32987}"/>
                </a:ext>
              </a:extLst>
            </p:cNvPr>
            <p:cNvGrpSpPr/>
            <p:nvPr userDrawn="1"/>
          </p:nvGrpSpPr>
          <p:grpSpPr>
            <a:xfrm rot="10800000">
              <a:off x="2438399" y="2438397"/>
              <a:ext cx="18452074" cy="3467103"/>
              <a:chOff x="4606761" y="-2"/>
              <a:chExt cx="6099339" cy="1146052"/>
            </a:xfrm>
            <a:grpFill/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042F495-D1F2-B84C-ADA5-FE1EE16AC3F3}"/>
                  </a:ext>
                </a:extLst>
              </p:cNvPr>
              <p:cNvSpPr/>
              <p:nvPr userDrawn="1"/>
            </p:nvSpPr>
            <p:spPr>
              <a:xfrm>
                <a:off x="4606761" y="1"/>
                <a:ext cx="5477039" cy="11460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EABE9D9-C448-004E-A702-00B159165C20}"/>
                  </a:ext>
                </a:extLst>
              </p:cNvPr>
              <p:cNvSpPr/>
              <p:nvPr userDrawn="1"/>
            </p:nvSpPr>
            <p:spPr>
              <a:xfrm>
                <a:off x="9461500" y="-2"/>
                <a:ext cx="1244600" cy="114604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b="0" i="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03C484-6248-8E4A-B5DF-DEA883D96DD7}"/>
                </a:ext>
              </a:extLst>
            </p:cNvPr>
            <p:cNvGrpSpPr/>
            <p:nvPr userDrawn="1"/>
          </p:nvGrpSpPr>
          <p:grpSpPr>
            <a:xfrm rot="10800000" flipV="1">
              <a:off x="4800600" y="6095991"/>
              <a:ext cx="16089872" cy="176606"/>
              <a:chOff x="-93608655" y="-63"/>
              <a:chExt cx="104314755" cy="1146120"/>
            </a:xfrm>
            <a:grpFill/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8AB2F1-7E60-8344-8709-5ED59D5FF87D}"/>
                  </a:ext>
                </a:extLst>
              </p:cNvPr>
              <p:cNvSpPr/>
              <p:nvPr userDrawn="1"/>
            </p:nvSpPr>
            <p:spPr>
              <a:xfrm>
                <a:off x="-93608655" y="-2"/>
                <a:ext cx="103692467" cy="11460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solidFill>
                    <a:schemeClr val="accent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6FA7357-37F7-314E-8FF5-68D43704B2A0}"/>
                  </a:ext>
                </a:extLst>
              </p:cNvPr>
              <p:cNvSpPr/>
              <p:nvPr userDrawn="1"/>
            </p:nvSpPr>
            <p:spPr>
              <a:xfrm>
                <a:off x="9461504" y="-63"/>
                <a:ext cx="1244596" cy="11461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b="0" i="0" dirty="0">
                  <a:solidFill>
                    <a:schemeClr val="accent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6705A42-5747-944F-802E-322005AC7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0269" y="2207735"/>
            <a:ext cx="10611462" cy="2057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77624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CC3456-416B-3644-B64A-490A3766A8D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0269" y="990600"/>
            <a:ext cx="10611462" cy="35814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32346-A6E6-8D4D-A06C-8E4D1D7B63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029200"/>
            <a:ext cx="10668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600320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C6444A0-4567-1046-890A-29FB109E6AD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34B87A-F201-1948-944C-11419B32DBC5}"/>
              </a:ext>
            </a:extLst>
          </p:cNvPr>
          <p:cNvGrpSpPr/>
          <p:nvPr userDrawn="1"/>
        </p:nvGrpSpPr>
        <p:grpSpPr>
          <a:xfrm>
            <a:off x="2438400" y="2438400"/>
            <a:ext cx="9753601" cy="3834197"/>
            <a:chOff x="2438400" y="2438400"/>
            <a:chExt cx="9753601" cy="383419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32AA4CD-3B8B-4948-AB93-EFB7FA2F0F10}"/>
                </a:ext>
              </a:extLst>
            </p:cNvPr>
            <p:cNvGrpSpPr/>
            <p:nvPr userDrawn="1"/>
          </p:nvGrpSpPr>
          <p:grpSpPr>
            <a:xfrm rot="10800000">
              <a:off x="2438400" y="2438400"/>
              <a:ext cx="9753601" cy="3467100"/>
              <a:chOff x="7482044" y="-2"/>
              <a:chExt cx="3224056" cy="1146051"/>
            </a:xfrm>
            <a:solidFill>
              <a:schemeClr val="accent3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91CD154-DDA5-D64E-923F-D5E407356D7C}"/>
                  </a:ext>
                </a:extLst>
              </p:cNvPr>
              <p:cNvSpPr/>
              <p:nvPr userDrawn="1"/>
            </p:nvSpPr>
            <p:spPr>
              <a:xfrm>
                <a:off x="7482044" y="0"/>
                <a:ext cx="2601756" cy="114604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D58C889-37CE-4A4E-9FB3-891E208AEC53}"/>
                  </a:ext>
                </a:extLst>
              </p:cNvPr>
              <p:cNvSpPr/>
              <p:nvPr userDrawn="1"/>
            </p:nvSpPr>
            <p:spPr>
              <a:xfrm>
                <a:off x="9461500" y="-2"/>
                <a:ext cx="1244600" cy="114604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b="0" i="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1803F6C-71AF-554C-9231-5DD208E40576}"/>
                </a:ext>
              </a:extLst>
            </p:cNvPr>
            <p:cNvGrpSpPr/>
            <p:nvPr userDrawn="1"/>
          </p:nvGrpSpPr>
          <p:grpSpPr>
            <a:xfrm rot="10800000" flipV="1">
              <a:off x="4800600" y="6096000"/>
              <a:ext cx="7391399" cy="176597"/>
              <a:chOff x="-37214231" y="-2"/>
              <a:chExt cx="47920331" cy="1146059"/>
            </a:xfrm>
            <a:solidFill>
              <a:schemeClr val="accent1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6832CD0-5873-484E-BD41-9E1908EC74BD}"/>
                  </a:ext>
                </a:extLst>
              </p:cNvPr>
              <p:cNvSpPr/>
              <p:nvPr userDrawn="1"/>
            </p:nvSpPr>
            <p:spPr>
              <a:xfrm>
                <a:off x="-37214231" y="-2"/>
                <a:ext cx="47298042" cy="1146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solidFill>
                    <a:schemeClr val="accent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BCC6574-2E61-C445-98E8-9BE5AC5944C4}"/>
                  </a:ext>
                </a:extLst>
              </p:cNvPr>
              <p:cNvSpPr/>
              <p:nvPr userDrawn="1"/>
            </p:nvSpPr>
            <p:spPr>
              <a:xfrm>
                <a:off x="9461500" y="-2"/>
                <a:ext cx="1244600" cy="1146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b="0" i="0" dirty="0">
                  <a:solidFill>
                    <a:schemeClr val="accent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BE0B116F-382E-D542-B7DE-7ECF7514CD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9413" y="2819400"/>
            <a:ext cx="7721600" cy="2057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a Master Title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1AA60AB7-061E-3B41-905F-DD5491EA6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9413" y="4876800"/>
            <a:ext cx="7721600" cy="6096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E7245-1EEF-0B4A-BD71-28AB70EE37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685800"/>
            <a:ext cx="306614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93A17-A86A-A442-BF02-3766C3050243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19A784-E23D-DC48-9813-4BADDB879A5B}"/>
              </a:ext>
            </a:extLst>
          </p:cNvPr>
          <p:cNvGrpSpPr/>
          <p:nvPr userDrawn="1"/>
        </p:nvGrpSpPr>
        <p:grpSpPr>
          <a:xfrm>
            <a:off x="457199" y="2133600"/>
            <a:ext cx="11734800" cy="2438402"/>
            <a:chOff x="2438399" y="2438397"/>
            <a:chExt cx="18452074" cy="3834200"/>
          </a:xfrm>
          <a:solidFill>
            <a:schemeClr val="tx2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7D7029-990B-E243-9013-DBCE72BF9E7C}"/>
                </a:ext>
              </a:extLst>
            </p:cNvPr>
            <p:cNvGrpSpPr/>
            <p:nvPr userDrawn="1"/>
          </p:nvGrpSpPr>
          <p:grpSpPr>
            <a:xfrm rot="10800000">
              <a:off x="2438399" y="2438397"/>
              <a:ext cx="18452074" cy="3467103"/>
              <a:chOff x="4606761" y="-2"/>
              <a:chExt cx="6099339" cy="1146052"/>
            </a:xfrm>
            <a:grp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2F05D68-F9DF-5D4B-BB09-4542129AD408}"/>
                  </a:ext>
                </a:extLst>
              </p:cNvPr>
              <p:cNvSpPr/>
              <p:nvPr userDrawn="1"/>
            </p:nvSpPr>
            <p:spPr>
              <a:xfrm>
                <a:off x="4606761" y="1"/>
                <a:ext cx="5477039" cy="11460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E6FAA18-FB96-7B49-A362-6104AE753955}"/>
                  </a:ext>
                </a:extLst>
              </p:cNvPr>
              <p:cNvSpPr/>
              <p:nvPr userDrawn="1"/>
            </p:nvSpPr>
            <p:spPr>
              <a:xfrm>
                <a:off x="9461500" y="-2"/>
                <a:ext cx="1244600" cy="11460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b="0" i="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671A3A1-06CF-F842-A8E1-6A9166E44E19}"/>
                </a:ext>
              </a:extLst>
            </p:cNvPr>
            <p:cNvGrpSpPr/>
            <p:nvPr userDrawn="1"/>
          </p:nvGrpSpPr>
          <p:grpSpPr>
            <a:xfrm rot="10800000" flipV="1">
              <a:off x="4800600" y="6095991"/>
              <a:ext cx="16089872" cy="176606"/>
              <a:chOff x="-93608655" y="-63"/>
              <a:chExt cx="104314755" cy="1146120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586206-C17B-A74D-9F5E-50F7C43E292E}"/>
                  </a:ext>
                </a:extLst>
              </p:cNvPr>
              <p:cNvSpPr/>
              <p:nvPr userDrawn="1"/>
            </p:nvSpPr>
            <p:spPr>
              <a:xfrm>
                <a:off x="-93608655" y="-2"/>
                <a:ext cx="103692467" cy="11460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solidFill>
                    <a:schemeClr val="accent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2AC8DAB-0CA1-3747-BABD-77451B0F0E58}"/>
                  </a:ext>
                </a:extLst>
              </p:cNvPr>
              <p:cNvSpPr/>
              <p:nvPr userDrawn="1"/>
            </p:nvSpPr>
            <p:spPr>
              <a:xfrm>
                <a:off x="9461504" y="-63"/>
                <a:ext cx="1244596" cy="11461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b="0" i="0" dirty="0">
                  <a:solidFill>
                    <a:schemeClr val="accent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FD5BB15C-328C-FD45-8AC8-AF32CE957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0269" y="2207735"/>
            <a:ext cx="10611462" cy="2057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4799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A12D2CD-981A-814B-A5CA-7AA4AA29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3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4A19973-D233-8746-8FAC-54282294D0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386841"/>
            <a:ext cx="10972800" cy="47393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C9D82C-802A-BD4A-AC33-348A3D6F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356351"/>
            <a:ext cx="457200" cy="365125"/>
          </a:xfrm>
          <a:prstGeom prst="rect">
            <a:avLst/>
          </a:prstGeom>
        </p:spPr>
        <p:txBody>
          <a:bodyPr/>
          <a:lstStyle/>
          <a:p>
            <a:fld id="{99B8DC37-36E7-4B5B-90A1-B6DF1BD90A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A12D2CD-981A-814B-A5CA-7AA4AA29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3"/>
            <a:ext cx="6096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4A19973-D233-8746-8FAC-54282294D0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386841"/>
            <a:ext cx="6096000" cy="47393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C9D82C-802A-BD4A-AC33-348A3D6F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356351"/>
            <a:ext cx="457200" cy="365125"/>
          </a:xfrm>
          <a:prstGeom prst="rect">
            <a:avLst/>
          </a:prstGeom>
        </p:spPr>
        <p:txBody>
          <a:bodyPr/>
          <a:lstStyle/>
          <a:p>
            <a:fld id="{99B8DC37-36E7-4B5B-90A1-B6DF1BD90A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362E35-971C-6E48-9C5F-32E863412C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4200" y="0"/>
            <a:ext cx="5257800" cy="61261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A83C422-1253-5C49-8844-8DE12E2E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3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93E1A-1FC8-1142-88BF-1A47C520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356351"/>
            <a:ext cx="457200" cy="365125"/>
          </a:xfrm>
          <a:prstGeom prst="rect">
            <a:avLst/>
          </a:prstGeom>
        </p:spPr>
        <p:txBody>
          <a:bodyPr/>
          <a:lstStyle/>
          <a:p>
            <a:fld id="{99B8DC37-36E7-4B5B-90A1-B6DF1BD90A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93395C6-DA74-ED4A-8DA9-6B1241FD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3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Slide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FD254E8-6D6F-3E42-8CA4-B6C26BF40E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386841"/>
            <a:ext cx="5384800" cy="47393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16FF367-FBF0-5747-A415-628C3A8056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97602" y="1386841"/>
            <a:ext cx="5384800" cy="47393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b="0" i="0">
                <a:latin typeface="+mj-lt"/>
              </a:defRPr>
            </a:lvl1pPr>
            <a:lvl2pPr>
              <a:defRPr b="0" i="0">
                <a:latin typeface="+mj-lt"/>
              </a:defRPr>
            </a:lvl2pPr>
            <a:lvl3pPr>
              <a:defRPr b="0" i="0">
                <a:latin typeface="+mj-lt"/>
              </a:defRPr>
            </a:lvl3pPr>
            <a:lvl4pPr>
              <a:defRPr b="0" i="0">
                <a:latin typeface="+mj-lt"/>
              </a:defRPr>
            </a:lvl4pPr>
            <a:lvl5pPr>
              <a:defRPr b="0" i="0">
                <a:latin typeface="+mj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819C4D-C35D-F94B-8522-81DA0CE0F2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25200" y="6356351"/>
            <a:ext cx="457200" cy="365125"/>
          </a:xfrm>
          <a:prstGeom prst="rect">
            <a:avLst/>
          </a:prstGeom>
        </p:spPr>
        <p:txBody>
          <a:bodyPr/>
          <a:lstStyle/>
          <a:p>
            <a:fld id="{99B8DC37-36E7-4B5B-90A1-B6DF1BD90A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30843E-913F-5843-8A34-45C6F9DEFAE9}"/>
              </a:ext>
            </a:extLst>
          </p:cNvPr>
          <p:cNvSpPr/>
          <p:nvPr userDrawn="1"/>
        </p:nvSpPr>
        <p:spPr>
          <a:xfrm>
            <a:off x="11049000" y="6269191"/>
            <a:ext cx="1143000" cy="5888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8769FDF-FBE2-D54B-89D4-6344547F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86841"/>
            <a:ext cx="10972800" cy="47393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AC243DB-7E3F-2941-B692-C40BEEEA8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60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5275A0-4976-4546-B2E2-2A743452D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56351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9B8DC37-36E7-4B5B-90A1-B6DF1BD90A9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B89D6D-8B94-6D4C-A132-B428763DBBB6}"/>
              </a:ext>
            </a:extLst>
          </p:cNvPr>
          <p:cNvGrpSpPr/>
          <p:nvPr userDrawn="1"/>
        </p:nvGrpSpPr>
        <p:grpSpPr>
          <a:xfrm>
            <a:off x="0" y="-2"/>
            <a:ext cx="11582400" cy="1146050"/>
            <a:chOff x="-876300" y="-2"/>
            <a:chExt cx="11582400" cy="11460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3B77A4-D294-404D-9ADA-0F16F706878D}"/>
                </a:ext>
              </a:extLst>
            </p:cNvPr>
            <p:cNvSpPr/>
            <p:nvPr userDrawn="1"/>
          </p:nvSpPr>
          <p:spPr>
            <a:xfrm>
              <a:off x="-876300" y="-1"/>
              <a:ext cx="10960100" cy="11460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B0A3ED2-B8BD-BA41-9D39-95E786C10396}"/>
                </a:ext>
              </a:extLst>
            </p:cNvPr>
            <p:cNvSpPr/>
            <p:nvPr userDrawn="1"/>
          </p:nvSpPr>
          <p:spPr>
            <a:xfrm>
              <a:off x="9461500" y="-2"/>
              <a:ext cx="1244600" cy="11460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8C33FE98-1935-B040-8907-C584A4C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3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Slide Title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0E6EC0-5F69-D147-AFD8-D533FB6F76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198" y="6293874"/>
            <a:ext cx="1669702" cy="5394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8" r:id="rId4"/>
    <p:sldLayoutId id="2147483669" r:id="rId5"/>
    <p:sldLayoutId id="2147483650" r:id="rId6"/>
    <p:sldLayoutId id="2147483666" r:id="rId7"/>
    <p:sldLayoutId id="2147483654" r:id="rId8"/>
    <p:sldLayoutId id="2147483652" r:id="rId9"/>
    <p:sldLayoutId id="2147483659" r:id="rId10"/>
    <p:sldLayoutId id="2147483662" r:id="rId11"/>
    <p:sldLayoutId id="2147483663" r:id="rId12"/>
    <p:sldLayoutId id="2147483664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Courier New" panose="02070309020205020404" pitchFamily="49" charset="0"/>
        <a:buChar char="o"/>
        <a:tabLst/>
        <a:defRPr sz="1800" b="0" i="0" kern="1200" spc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3088" indent="-11588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tabLst/>
        <a:defRPr sz="1600" b="0" i="0" kern="1200" spc="0">
          <a:solidFill>
            <a:schemeClr val="tx1">
              <a:lumMod val="60000"/>
              <a:lumOff val="4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035050" indent="-1206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System Font Regular"/>
        <a:buChar char="-"/>
        <a:tabLst/>
        <a:defRPr sz="1400" b="0" i="0" kern="1200" spc="0">
          <a:solidFill>
            <a:schemeClr val="tx1">
              <a:lumMod val="60000"/>
              <a:lumOff val="4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489075" indent="-117475" algn="l" defTabSz="9144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60000"/>
            <a:lumOff val="40000"/>
          </a:schemeClr>
        </a:buClr>
        <a:buFont typeface="System Font Regular"/>
        <a:buChar char="-"/>
        <a:tabLst/>
        <a:defRPr sz="1400" b="0" i="0" kern="1200" spc="0">
          <a:solidFill>
            <a:schemeClr val="tx1">
              <a:lumMod val="60000"/>
              <a:lumOff val="4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949450" indent="-120650" algn="l" defTabSz="9144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60000"/>
            <a:lumOff val="40000"/>
          </a:schemeClr>
        </a:buClr>
        <a:buFont typeface="System Font Regular"/>
        <a:buChar char="-"/>
        <a:tabLst/>
        <a:defRPr sz="1400" b="0" i="0" kern="1200" spc="0">
          <a:solidFill>
            <a:schemeClr val="tx1">
              <a:lumMod val="60000"/>
              <a:lumOff val="4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.svg"/><Relationship Id="rId299" Type="http://schemas.openxmlformats.org/officeDocument/2006/relationships/image" Target="../media/image304.svg"/><Relationship Id="rId21" Type="http://schemas.openxmlformats.org/officeDocument/2006/relationships/image" Target="../media/image26.svg"/><Relationship Id="rId63" Type="http://schemas.openxmlformats.org/officeDocument/2006/relationships/image" Target="../media/image68.svg"/><Relationship Id="rId159" Type="http://schemas.openxmlformats.org/officeDocument/2006/relationships/image" Target="../media/image164.svg"/><Relationship Id="rId170" Type="http://schemas.openxmlformats.org/officeDocument/2006/relationships/image" Target="../media/image175.png"/><Relationship Id="rId226" Type="http://schemas.openxmlformats.org/officeDocument/2006/relationships/image" Target="../media/image231.png"/><Relationship Id="rId268" Type="http://schemas.openxmlformats.org/officeDocument/2006/relationships/image" Target="../media/image273.png"/><Relationship Id="rId32" Type="http://schemas.openxmlformats.org/officeDocument/2006/relationships/image" Target="../media/image37.png"/><Relationship Id="rId74" Type="http://schemas.openxmlformats.org/officeDocument/2006/relationships/image" Target="../media/image79.png"/><Relationship Id="rId128" Type="http://schemas.openxmlformats.org/officeDocument/2006/relationships/image" Target="../media/image133.png"/><Relationship Id="rId5" Type="http://schemas.openxmlformats.org/officeDocument/2006/relationships/image" Target="../media/image10.svg"/><Relationship Id="rId181" Type="http://schemas.openxmlformats.org/officeDocument/2006/relationships/image" Target="../media/image186.svg"/><Relationship Id="rId237" Type="http://schemas.openxmlformats.org/officeDocument/2006/relationships/image" Target="../media/image242.svg"/><Relationship Id="rId279" Type="http://schemas.openxmlformats.org/officeDocument/2006/relationships/image" Target="../media/image284.svg"/><Relationship Id="rId43" Type="http://schemas.openxmlformats.org/officeDocument/2006/relationships/image" Target="../media/image48.svg"/><Relationship Id="rId139" Type="http://schemas.openxmlformats.org/officeDocument/2006/relationships/image" Target="../media/image144.svg"/><Relationship Id="rId290" Type="http://schemas.openxmlformats.org/officeDocument/2006/relationships/image" Target="../media/image295.png"/><Relationship Id="rId304" Type="http://schemas.openxmlformats.org/officeDocument/2006/relationships/image" Target="../media/image309.png"/><Relationship Id="rId85" Type="http://schemas.openxmlformats.org/officeDocument/2006/relationships/image" Target="../media/image90.svg"/><Relationship Id="rId150" Type="http://schemas.openxmlformats.org/officeDocument/2006/relationships/image" Target="../media/image155.png"/><Relationship Id="rId192" Type="http://schemas.openxmlformats.org/officeDocument/2006/relationships/image" Target="../media/image197.png"/><Relationship Id="rId206" Type="http://schemas.openxmlformats.org/officeDocument/2006/relationships/image" Target="../media/image211.png"/><Relationship Id="rId248" Type="http://schemas.openxmlformats.org/officeDocument/2006/relationships/image" Target="../media/image253.png"/><Relationship Id="rId12" Type="http://schemas.openxmlformats.org/officeDocument/2006/relationships/image" Target="../media/image17.png"/><Relationship Id="rId108" Type="http://schemas.openxmlformats.org/officeDocument/2006/relationships/image" Target="../media/image113.png"/><Relationship Id="rId315" Type="http://schemas.openxmlformats.org/officeDocument/2006/relationships/image" Target="../media/image320.svg"/><Relationship Id="rId54" Type="http://schemas.openxmlformats.org/officeDocument/2006/relationships/image" Target="../media/image59.png"/><Relationship Id="rId96" Type="http://schemas.openxmlformats.org/officeDocument/2006/relationships/image" Target="../media/image101.png"/><Relationship Id="rId161" Type="http://schemas.openxmlformats.org/officeDocument/2006/relationships/image" Target="../media/image166.svg"/><Relationship Id="rId217" Type="http://schemas.openxmlformats.org/officeDocument/2006/relationships/image" Target="../media/image222.svg"/><Relationship Id="rId259" Type="http://schemas.openxmlformats.org/officeDocument/2006/relationships/image" Target="../media/image264.svg"/><Relationship Id="rId23" Type="http://schemas.openxmlformats.org/officeDocument/2006/relationships/image" Target="../media/image28.svg"/><Relationship Id="rId119" Type="http://schemas.openxmlformats.org/officeDocument/2006/relationships/image" Target="../media/image124.svg"/><Relationship Id="rId270" Type="http://schemas.openxmlformats.org/officeDocument/2006/relationships/image" Target="../media/image275.png"/><Relationship Id="rId65" Type="http://schemas.openxmlformats.org/officeDocument/2006/relationships/image" Target="../media/image70.svg"/><Relationship Id="rId130" Type="http://schemas.openxmlformats.org/officeDocument/2006/relationships/image" Target="../media/image135.png"/><Relationship Id="rId172" Type="http://schemas.openxmlformats.org/officeDocument/2006/relationships/image" Target="../media/image177.png"/><Relationship Id="rId228" Type="http://schemas.openxmlformats.org/officeDocument/2006/relationships/image" Target="../media/image233.png"/><Relationship Id="rId281" Type="http://schemas.openxmlformats.org/officeDocument/2006/relationships/image" Target="../media/image286.svg"/><Relationship Id="rId34" Type="http://schemas.openxmlformats.org/officeDocument/2006/relationships/image" Target="../media/image39.png"/><Relationship Id="rId55" Type="http://schemas.openxmlformats.org/officeDocument/2006/relationships/image" Target="../media/image60.svg"/><Relationship Id="rId76" Type="http://schemas.openxmlformats.org/officeDocument/2006/relationships/image" Target="../media/image81.png"/><Relationship Id="rId97" Type="http://schemas.openxmlformats.org/officeDocument/2006/relationships/image" Target="../media/image102.svg"/><Relationship Id="rId120" Type="http://schemas.openxmlformats.org/officeDocument/2006/relationships/image" Target="../media/image125.png"/><Relationship Id="rId141" Type="http://schemas.openxmlformats.org/officeDocument/2006/relationships/image" Target="../media/image146.svg"/><Relationship Id="rId7" Type="http://schemas.openxmlformats.org/officeDocument/2006/relationships/image" Target="../media/image12.svg"/><Relationship Id="rId162" Type="http://schemas.openxmlformats.org/officeDocument/2006/relationships/image" Target="../media/image167.png"/><Relationship Id="rId183" Type="http://schemas.openxmlformats.org/officeDocument/2006/relationships/image" Target="../media/image188.svg"/><Relationship Id="rId218" Type="http://schemas.openxmlformats.org/officeDocument/2006/relationships/image" Target="../media/image223.png"/><Relationship Id="rId239" Type="http://schemas.openxmlformats.org/officeDocument/2006/relationships/image" Target="../media/image244.svg"/><Relationship Id="rId250" Type="http://schemas.openxmlformats.org/officeDocument/2006/relationships/image" Target="../media/image255.png"/><Relationship Id="rId271" Type="http://schemas.openxmlformats.org/officeDocument/2006/relationships/image" Target="../media/image276.svg"/><Relationship Id="rId292" Type="http://schemas.openxmlformats.org/officeDocument/2006/relationships/image" Target="../media/image297.png"/><Relationship Id="rId306" Type="http://schemas.openxmlformats.org/officeDocument/2006/relationships/image" Target="../media/image311.png"/><Relationship Id="rId24" Type="http://schemas.openxmlformats.org/officeDocument/2006/relationships/image" Target="../media/image29.png"/><Relationship Id="rId45" Type="http://schemas.openxmlformats.org/officeDocument/2006/relationships/image" Target="../media/image50.svg"/><Relationship Id="rId66" Type="http://schemas.openxmlformats.org/officeDocument/2006/relationships/image" Target="../media/image71.png"/><Relationship Id="rId87" Type="http://schemas.openxmlformats.org/officeDocument/2006/relationships/image" Target="../media/image92.svg"/><Relationship Id="rId110" Type="http://schemas.openxmlformats.org/officeDocument/2006/relationships/image" Target="../media/image115.png"/><Relationship Id="rId131" Type="http://schemas.openxmlformats.org/officeDocument/2006/relationships/image" Target="../media/image136.svg"/><Relationship Id="rId152" Type="http://schemas.openxmlformats.org/officeDocument/2006/relationships/image" Target="../media/image157.png"/><Relationship Id="rId173" Type="http://schemas.openxmlformats.org/officeDocument/2006/relationships/image" Target="../media/image178.svg"/><Relationship Id="rId194" Type="http://schemas.openxmlformats.org/officeDocument/2006/relationships/image" Target="../media/image199.png"/><Relationship Id="rId208" Type="http://schemas.openxmlformats.org/officeDocument/2006/relationships/image" Target="../media/image213.png"/><Relationship Id="rId229" Type="http://schemas.openxmlformats.org/officeDocument/2006/relationships/image" Target="../media/image234.svg"/><Relationship Id="rId240" Type="http://schemas.openxmlformats.org/officeDocument/2006/relationships/image" Target="../media/image245.png"/><Relationship Id="rId261" Type="http://schemas.openxmlformats.org/officeDocument/2006/relationships/image" Target="../media/image266.svg"/><Relationship Id="rId14" Type="http://schemas.openxmlformats.org/officeDocument/2006/relationships/image" Target="../media/image19.png"/><Relationship Id="rId35" Type="http://schemas.openxmlformats.org/officeDocument/2006/relationships/image" Target="../media/image40.svg"/><Relationship Id="rId56" Type="http://schemas.openxmlformats.org/officeDocument/2006/relationships/image" Target="../media/image61.png"/><Relationship Id="rId77" Type="http://schemas.openxmlformats.org/officeDocument/2006/relationships/image" Target="../media/image82.svg"/><Relationship Id="rId100" Type="http://schemas.openxmlformats.org/officeDocument/2006/relationships/image" Target="../media/image105.png"/><Relationship Id="rId282" Type="http://schemas.openxmlformats.org/officeDocument/2006/relationships/image" Target="../media/image287.png"/><Relationship Id="rId317" Type="http://schemas.openxmlformats.org/officeDocument/2006/relationships/image" Target="../media/image322.svg"/><Relationship Id="rId8" Type="http://schemas.openxmlformats.org/officeDocument/2006/relationships/image" Target="../media/image13.png"/><Relationship Id="rId98" Type="http://schemas.openxmlformats.org/officeDocument/2006/relationships/image" Target="../media/image103.png"/><Relationship Id="rId121" Type="http://schemas.openxmlformats.org/officeDocument/2006/relationships/image" Target="../media/image126.svg"/><Relationship Id="rId142" Type="http://schemas.openxmlformats.org/officeDocument/2006/relationships/image" Target="../media/image147.png"/><Relationship Id="rId163" Type="http://schemas.openxmlformats.org/officeDocument/2006/relationships/image" Target="../media/image168.svg"/><Relationship Id="rId184" Type="http://schemas.openxmlformats.org/officeDocument/2006/relationships/image" Target="../media/image189.png"/><Relationship Id="rId219" Type="http://schemas.openxmlformats.org/officeDocument/2006/relationships/image" Target="../media/image224.svg"/><Relationship Id="rId230" Type="http://schemas.openxmlformats.org/officeDocument/2006/relationships/image" Target="../media/image235.png"/><Relationship Id="rId251" Type="http://schemas.openxmlformats.org/officeDocument/2006/relationships/image" Target="../media/image256.svg"/><Relationship Id="rId25" Type="http://schemas.openxmlformats.org/officeDocument/2006/relationships/image" Target="../media/image30.svg"/><Relationship Id="rId46" Type="http://schemas.openxmlformats.org/officeDocument/2006/relationships/image" Target="../media/image51.png"/><Relationship Id="rId67" Type="http://schemas.openxmlformats.org/officeDocument/2006/relationships/image" Target="../media/image72.svg"/><Relationship Id="rId272" Type="http://schemas.openxmlformats.org/officeDocument/2006/relationships/image" Target="../media/image277.png"/><Relationship Id="rId293" Type="http://schemas.openxmlformats.org/officeDocument/2006/relationships/image" Target="../media/image298.svg"/><Relationship Id="rId307" Type="http://schemas.openxmlformats.org/officeDocument/2006/relationships/image" Target="../media/image312.svg"/><Relationship Id="rId88" Type="http://schemas.openxmlformats.org/officeDocument/2006/relationships/image" Target="../media/image93.png"/><Relationship Id="rId111" Type="http://schemas.openxmlformats.org/officeDocument/2006/relationships/image" Target="../media/image116.svg"/><Relationship Id="rId132" Type="http://schemas.openxmlformats.org/officeDocument/2006/relationships/image" Target="../media/image137.png"/><Relationship Id="rId153" Type="http://schemas.openxmlformats.org/officeDocument/2006/relationships/image" Target="../media/image158.svg"/><Relationship Id="rId174" Type="http://schemas.openxmlformats.org/officeDocument/2006/relationships/image" Target="../media/image179.png"/><Relationship Id="rId195" Type="http://schemas.openxmlformats.org/officeDocument/2006/relationships/image" Target="../media/image200.svg"/><Relationship Id="rId209" Type="http://schemas.openxmlformats.org/officeDocument/2006/relationships/image" Target="../media/image214.svg"/><Relationship Id="rId220" Type="http://schemas.openxmlformats.org/officeDocument/2006/relationships/image" Target="../media/image225.png"/><Relationship Id="rId241" Type="http://schemas.openxmlformats.org/officeDocument/2006/relationships/image" Target="../media/image246.svg"/><Relationship Id="rId15" Type="http://schemas.openxmlformats.org/officeDocument/2006/relationships/image" Target="../media/image20.svg"/><Relationship Id="rId36" Type="http://schemas.openxmlformats.org/officeDocument/2006/relationships/image" Target="../media/image41.png"/><Relationship Id="rId57" Type="http://schemas.openxmlformats.org/officeDocument/2006/relationships/image" Target="../media/image62.svg"/><Relationship Id="rId262" Type="http://schemas.openxmlformats.org/officeDocument/2006/relationships/image" Target="../media/image267.png"/><Relationship Id="rId283" Type="http://schemas.openxmlformats.org/officeDocument/2006/relationships/image" Target="../media/image288.svg"/><Relationship Id="rId318" Type="http://schemas.openxmlformats.org/officeDocument/2006/relationships/image" Target="../media/image323.png"/><Relationship Id="rId78" Type="http://schemas.openxmlformats.org/officeDocument/2006/relationships/image" Target="../media/image83.png"/><Relationship Id="rId99" Type="http://schemas.openxmlformats.org/officeDocument/2006/relationships/image" Target="../media/image104.svg"/><Relationship Id="rId101" Type="http://schemas.openxmlformats.org/officeDocument/2006/relationships/image" Target="../media/image106.svg"/><Relationship Id="rId122" Type="http://schemas.openxmlformats.org/officeDocument/2006/relationships/image" Target="../media/image127.png"/><Relationship Id="rId143" Type="http://schemas.openxmlformats.org/officeDocument/2006/relationships/image" Target="../media/image148.svg"/><Relationship Id="rId164" Type="http://schemas.openxmlformats.org/officeDocument/2006/relationships/image" Target="../media/image169.png"/><Relationship Id="rId185" Type="http://schemas.openxmlformats.org/officeDocument/2006/relationships/image" Target="../media/image190.svg"/><Relationship Id="rId9" Type="http://schemas.openxmlformats.org/officeDocument/2006/relationships/image" Target="../media/image14.svg"/><Relationship Id="rId210" Type="http://schemas.openxmlformats.org/officeDocument/2006/relationships/image" Target="../media/image215.png"/><Relationship Id="rId26" Type="http://schemas.openxmlformats.org/officeDocument/2006/relationships/image" Target="../media/image31.png"/><Relationship Id="rId231" Type="http://schemas.openxmlformats.org/officeDocument/2006/relationships/image" Target="../media/image236.svg"/><Relationship Id="rId252" Type="http://schemas.openxmlformats.org/officeDocument/2006/relationships/image" Target="../media/image257.png"/><Relationship Id="rId273" Type="http://schemas.openxmlformats.org/officeDocument/2006/relationships/image" Target="../media/image278.svg"/><Relationship Id="rId294" Type="http://schemas.openxmlformats.org/officeDocument/2006/relationships/image" Target="../media/image299.png"/><Relationship Id="rId308" Type="http://schemas.openxmlformats.org/officeDocument/2006/relationships/image" Target="../media/image313.png"/><Relationship Id="rId47" Type="http://schemas.openxmlformats.org/officeDocument/2006/relationships/image" Target="../media/image52.svg"/><Relationship Id="rId68" Type="http://schemas.openxmlformats.org/officeDocument/2006/relationships/image" Target="../media/image73.png"/><Relationship Id="rId89" Type="http://schemas.openxmlformats.org/officeDocument/2006/relationships/image" Target="../media/image94.svg"/><Relationship Id="rId112" Type="http://schemas.openxmlformats.org/officeDocument/2006/relationships/image" Target="../media/image117.png"/><Relationship Id="rId133" Type="http://schemas.openxmlformats.org/officeDocument/2006/relationships/image" Target="../media/image138.svg"/><Relationship Id="rId154" Type="http://schemas.openxmlformats.org/officeDocument/2006/relationships/image" Target="../media/image159.png"/><Relationship Id="rId175" Type="http://schemas.openxmlformats.org/officeDocument/2006/relationships/image" Target="../media/image180.svg"/><Relationship Id="rId196" Type="http://schemas.openxmlformats.org/officeDocument/2006/relationships/image" Target="../media/image201.png"/><Relationship Id="rId200" Type="http://schemas.openxmlformats.org/officeDocument/2006/relationships/image" Target="../media/image205.png"/><Relationship Id="rId16" Type="http://schemas.openxmlformats.org/officeDocument/2006/relationships/image" Target="../media/image21.png"/><Relationship Id="rId221" Type="http://schemas.openxmlformats.org/officeDocument/2006/relationships/image" Target="../media/image226.svg"/><Relationship Id="rId242" Type="http://schemas.openxmlformats.org/officeDocument/2006/relationships/image" Target="../media/image247.png"/><Relationship Id="rId263" Type="http://schemas.openxmlformats.org/officeDocument/2006/relationships/image" Target="../media/image268.svg"/><Relationship Id="rId284" Type="http://schemas.openxmlformats.org/officeDocument/2006/relationships/image" Target="../media/image289.png"/><Relationship Id="rId319" Type="http://schemas.openxmlformats.org/officeDocument/2006/relationships/image" Target="../media/image324.svg"/><Relationship Id="rId37" Type="http://schemas.openxmlformats.org/officeDocument/2006/relationships/image" Target="../media/image42.svg"/><Relationship Id="rId58" Type="http://schemas.openxmlformats.org/officeDocument/2006/relationships/image" Target="../media/image63.png"/><Relationship Id="rId79" Type="http://schemas.openxmlformats.org/officeDocument/2006/relationships/image" Target="../media/image84.svg"/><Relationship Id="rId102" Type="http://schemas.openxmlformats.org/officeDocument/2006/relationships/image" Target="../media/image107.png"/><Relationship Id="rId123" Type="http://schemas.openxmlformats.org/officeDocument/2006/relationships/image" Target="../media/image128.svg"/><Relationship Id="rId144" Type="http://schemas.openxmlformats.org/officeDocument/2006/relationships/image" Target="../media/image149.png"/><Relationship Id="rId90" Type="http://schemas.openxmlformats.org/officeDocument/2006/relationships/image" Target="../media/image95.png"/><Relationship Id="rId165" Type="http://schemas.openxmlformats.org/officeDocument/2006/relationships/image" Target="../media/image170.svg"/><Relationship Id="rId186" Type="http://schemas.openxmlformats.org/officeDocument/2006/relationships/image" Target="../media/image191.png"/><Relationship Id="rId211" Type="http://schemas.openxmlformats.org/officeDocument/2006/relationships/image" Target="../media/image216.svg"/><Relationship Id="rId232" Type="http://schemas.openxmlformats.org/officeDocument/2006/relationships/image" Target="../media/image237.png"/><Relationship Id="rId253" Type="http://schemas.openxmlformats.org/officeDocument/2006/relationships/image" Target="../media/image258.svg"/><Relationship Id="rId274" Type="http://schemas.openxmlformats.org/officeDocument/2006/relationships/image" Target="../media/image279.png"/><Relationship Id="rId295" Type="http://schemas.openxmlformats.org/officeDocument/2006/relationships/image" Target="../media/image300.svg"/><Relationship Id="rId309" Type="http://schemas.openxmlformats.org/officeDocument/2006/relationships/image" Target="../media/image314.svg"/><Relationship Id="rId27" Type="http://schemas.openxmlformats.org/officeDocument/2006/relationships/image" Target="../media/image32.svg"/><Relationship Id="rId48" Type="http://schemas.openxmlformats.org/officeDocument/2006/relationships/image" Target="../media/image53.png"/><Relationship Id="rId69" Type="http://schemas.openxmlformats.org/officeDocument/2006/relationships/image" Target="../media/image74.svg"/><Relationship Id="rId113" Type="http://schemas.openxmlformats.org/officeDocument/2006/relationships/image" Target="../media/image118.svg"/><Relationship Id="rId134" Type="http://schemas.openxmlformats.org/officeDocument/2006/relationships/image" Target="../media/image139.png"/><Relationship Id="rId320" Type="http://schemas.openxmlformats.org/officeDocument/2006/relationships/image" Target="../media/image325.png"/><Relationship Id="rId80" Type="http://schemas.openxmlformats.org/officeDocument/2006/relationships/image" Target="../media/image85.png"/><Relationship Id="rId155" Type="http://schemas.openxmlformats.org/officeDocument/2006/relationships/image" Target="../media/image160.svg"/><Relationship Id="rId176" Type="http://schemas.openxmlformats.org/officeDocument/2006/relationships/image" Target="../media/image181.png"/><Relationship Id="rId197" Type="http://schemas.openxmlformats.org/officeDocument/2006/relationships/image" Target="../media/image202.svg"/><Relationship Id="rId201" Type="http://schemas.openxmlformats.org/officeDocument/2006/relationships/image" Target="../media/image206.svg"/><Relationship Id="rId222" Type="http://schemas.openxmlformats.org/officeDocument/2006/relationships/image" Target="../media/image227.png"/><Relationship Id="rId243" Type="http://schemas.openxmlformats.org/officeDocument/2006/relationships/image" Target="../media/image248.svg"/><Relationship Id="rId264" Type="http://schemas.openxmlformats.org/officeDocument/2006/relationships/image" Target="../media/image269.png"/><Relationship Id="rId285" Type="http://schemas.openxmlformats.org/officeDocument/2006/relationships/image" Target="../media/image290.svg"/><Relationship Id="rId17" Type="http://schemas.openxmlformats.org/officeDocument/2006/relationships/image" Target="../media/image22.svg"/><Relationship Id="rId38" Type="http://schemas.openxmlformats.org/officeDocument/2006/relationships/image" Target="../media/image43.png"/><Relationship Id="rId59" Type="http://schemas.openxmlformats.org/officeDocument/2006/relationships/image" Target="../media/image64.svg"/><Relationship Id="rId103" Type="http://schemas.openxmlformats.org/officeDocument/2006/relationships/image" Target="../media/image108.svg"/><Relationship Id="rId124" Type="http://schemas.openxmlformats.org/officeDocument/2006/relationships/image" Target="../media/image129.png"/><Relationship Id="rId310" Type="http://schemas.openxmlformats.org/officeDocument/2006/relationships/image" Target="../media/image315.png"/><Relationship Id="rId70" Type="http://schemas.openxmlformats.org/officeDocument/2006/relationships/image" Target="../media/image75.png"/><Relationship Id="rId91" Type="http://schemas.openxmlformats.org/officeDocument/2006/relationships/image" Target="../media/image96.svg"/><Relationship Id="rId145" Type="http://schemas.openxmlformats.org/officeDocument/2006/relationships/image" Target="../media/image150.svg"/><Relationship Id="rId166" Type="http://schemas.openxmlformats.org/officeDocument/2006/relationships/image" Target="../media/image171.png"/><Relationship Id="rId187" Type="http://schemas.openxmlformats.org/officeDocument/2006/relationships/image" Target="../media/image192.svg"/><Relationship Id="rId1" Type="http://schemas.openxmlformats.org/officeDocument/2006/relationships/slideLayout" Target="../slideLayouts/slideLayout13.xml"/><Relationship Id="rId212" Type="http://schemas.openxmlformats.org/officeDocument/2006/relationships/image" Target="../media/image217.png"/><Relationship Id="rId233" Type="http://schemas.openxmlformats.org/officeDocument/2006/relationships/image" Target="../media/image238.svg"/><Relationship Id="rId254" Type="http://schemas.openxmlformats.org/officeDocument/2006/relationships/image" Target="../media/image259.png"/><Relationship Id="rId28" Type="http://schemas.openxmlformats.org/officeDocument/2006/relationships/image" Target="../media/image33.png"/><Relationship Id="rId49" Type="http://schemas.openxmlformats.org/officeDocument/2006/relationships/image" Target="../media/image54.svg"/><Relationship Id="rId114" Type="http://schemas.openxmlformats.org/officeDocument/2006/relationships/image" Target="../media/image119.png"/><Relationship Id="rId275" Type="http://schemas.openxmlformats.org/officeDocument/2006/relationships/image" Target="../media/image280.svg"/><Relationship Id="rId296" Type="http://schemas.openxmlformats.org/officeDocument/2006/relationships/image" Target="../media/image301.png"/><Relationship Id="rId300" Type="http://schemas.openxmlformats.org/officeDocument/2006/relationships/image" Target="../media/image305.png"/><Relationship Id="rId60" Type="http://schemas.openxmlformats.org/officeDocument/2006/relationships/image" Target="../media/image65.png"/><Relationship Id="rId81" Type="http://schemas.openxmlformats.org/officeDocument/2006/relationships/image" Target="../media/image86.svg"/><Relationship Id="rId135" Type="http://schemas.openxmlformats.org/officeDocument/2006/relationships/image" Target="../media/image140.svg"/><Relationship Id="rId156" Type="http://schemas.openxmlformats.org/officeDocument/2006/relationships/image" Target="../media/image161.png"/><Relationship Id="rId177" Type="http://schemas.openxmlformats.org/officeDocument/2006/relationships/image" Target="../media/image182.svg"/><Relationship Id="rId198" Type="http://schemas.openxmlformats.org/officeDocument/2006/relationships/image" Target="../media/image203.png"/><Relationship Id="rId321" Type="http://schemas.openxmlformats.org/officeDocument/2006/relationships/image" Target="../media/image326.svg"/><Relationship Id="rId202" Type="http://schemas.openxmlformats.org/officeDocument/2006/relationships/image" Target="../media/image207.png"/><Relationship Id="rId223" Type="http://schemas.openxmlformats.org/officeDocument/2006/relationships/image" Target="../media/image228.svg"/><Relationship Id="rId244" Type="http://schemas.openxmlformats.org/officeDocument/2006/relationships/image" Target="../media/image249.png"/><Relationship Id="rId18" Type="http://schemas.openxmlformats.org/officeDocument/2006/relationships/image" Target="../media/image23.png"/><Relationship Id="rId39" Type="http://schemas.openxmlformats.org/officeDocument/2006/relationships/image" Target="../media/image44.svg"/><Relationship Id="rId265" Type="http://schemas.openxmlformats.org/officeDocument/2006/relationships/image" Target="../media/image270.svg"/><Relationship Id="rId286" Type="http://schemas.openxmlformats.org/officeDocument/2006/relationships/image" Target="../media/image291.png"/><Relationship Id="rId50" Type="http://schemas.openxmlformats.org/officeDocument/2006/relationships/image" Target="../media/image55.png"/><Relationship Id="rId104" Type="http://schemas.openxmlformats.org/officeDocument/2006/relationships/image" Target="../media/image109.png"/><Relationship Id="rId125" Type="http://schemas.openxmlformats.org/officeDocument/2006/relationships/image" Target="../media/image130.svg"/><Relationship Id="rId146" Type="http://schemas.openxmlformats.org/officeDocument/2006/relationships/image" Target="../media/image151.png"/><Relationship Id="rId167" Type="http://schemas.openxmlformats.org/officeDocument/2006/relationships/image" Target="../media/image172.svg"/><Relationship Id="rId188" Type="http://schemas.openxmlformats.org/officeDocument/2006/relationships/image" Target="../media/image193.png"/><Relationship Id="rId311" Type="http://schemas.openxmlformats.org/officeDocument/2006/relationships/image" Target="../media/image316.svg"/><Relationship Id="rId71" Type="http://schemas.openxmlformats.org/officeDocument/2006/relationships/image" Target="../media/image76.svg"/><Relationship Id="rId92" Type="http://schemas.openxmlformats.org/officeDocument/2006/relationships/image" Target="../media/image97.png"/><Relationship Id="rId213" Type="http://schemas.openxmlformats.org/officeDocument/2006/relationships/image" Target="../media/image218.svg"/><Relationship Id="rId234" Type="http://schemas.openxmlformats.org/officeDocument/2006/relationships/image" Target="../media/image239.png"/><Relationship Id="rId2" Type="http://schemas.openxmlformats.org/officeDocument/2006/relationships/image" Target="../media/image7.png"/><Relationship Id="rId29" Type="http://schemas.openxmlformats.org/officeDocument/2006/relationships/image" Target="../media/image34.svg"/><Relationship Id="rId255" Type="http://schemas.openxmlformats.org/officeDocument/2006/relationships/image" Target="../media/image260.svg"/><Relationship Id="rId276" Type="http://schemas.openxmlformats.org/officeDocument/2006/relationships/image" Target="../media/image281.png"/><Relationship Id="rId297" Type="http://schemas.openxmlformats.org/officeDocument/2006/relationships/image" Target="../media/image302.svg"/><Relationship Id="rId40" Type="http://schemas.openxmlformats.org/officeDocument/2006/relationships/image" Target="../media/image45.png"/><Relationship Id="rId115" Type="http://schemas.openxmlformats.org/officeDocument/2006/relationships/image" Target="../media/image120.svg"/><Relationship Id="rId136" Type="http://schemas.openxmlformats.org/officeDocument/2006/relationships/image" Target="../media/image141.png"/><Relationship Id="rId157" Type="http://schemas.openxmlformats.org/officeDocument/2006/relationships/image" Target="../media/image162.svg"/><Relationship Id="rId178" Type="http://schemas.openxmlformats.org/officeDocument/2006/relationships/image" Target="../media/image183.png"/><Relationship Id="rId301" Type="http://schemas.openxmlformats.org/officeDocument/2006/relationships/image" Target="../media/image306.svg"/><Relationship Id="rId322" Type="http://schemas.openxmlformats.org/officeDocument/2006/relationships/image" Target="../media/image327.png"/><Relationship Id="rId61" Type="http://schemas.openxmlformats.org/officeDocument/2006/relationships/image" Target="../media/image66.svg"/><Relationship Id="rId82" Type="http://schemas.openxmlformats.org/officeDocument/2006/relationships/image" Target="../media/image87.png"/><Relationship Id="rId199" Type="http://schemas.openxmlformats.org/officeDocument/2006/relationships/image" Target="../media/image204.svg"/><Relationship Id="rId203" Type="http://schemas.openxmlformats.org/officeDocument/2006/relationships/image" Target="../media/image208.svg"/><Relationship Id="rId19" Type="http://schemas.openxmlformats.org/officeDocument/2006/relationships/image" Target="../media/image24.svg"/><Relationship Id="rId224" Type="http://schemas.openxmlformats.org/officeDocument/2006/relationships/image" Target="../media/image229.png"/><Relationship Id="rId245" Type="http://schemas.openxmlformats.org/officeDocument/2006/relationships/image" Target="../media/image250.svg"/><Relationship Id="rId266" Type="http://schemas.openxmlformats.org/officeDocument/2006/relationships/image" Target="../media/image271.png"/><Relationship Id="rId287" Type="http://schemas.openxmlformats.org/officeDocument/2006/relationships/image" Target="../media/image292.svg"/><Relationship Id="rId30" Type="http://schemas.openxmlformats.org/officeDocument/2006/relationships/image" Target="../media/image35.png"/><Relationship Id="rId105" Type="http://schemas.openxmlformats.org/officeDocument/2006/relationships/image" Target="../media/image110.svg"/><Relationship Id="rId126" Type="http://schemas.openxmlformats.org/officeDocument/2006/relationships/image" Target="../media/image131.png"/><Relationship Id="rId147" Type="http://schemas.openxmlformats.org/officeDocument/2006/relationships/image" Target="../media/image152.svg"/><Relationship Id="rId168" Type="http://schemas.openxmlformats.org/officeDocument/2006/relationships/image" Target="../media/image173.png"/><Relationship Id="rId312" Type="http://schemas.openxmlformats.org/officeDocument/2006/relationships/image" Target="../media/image317.png"/><Relationship Id="rId51" Type="http://schemas.openxmlformats.org/officeDocument/2006/relationships/image" Target="../media/image56.svg"/><Relationship Id="rId72" Type="http://schemas.openxmlformats.org/officeDocument/2006/relationships/image" Target="../media/image77.png"/><Relationship Id="rId93" Type="http://schemas.openxmlformats.org/officeDocument/2006/relationships/image" Target="../media/image98.svg"/><Relationship Id="rId189" Type="http://schemas.openxmlformats.org/officeDocument/2006/relationships/image" Target="../media/image194.svg"/><Relationship Id="rId3" Type="http://schemas.openxmlformats.org/officeDocument/2006/relationships/image" Target="../media/image8.svg"/><Relationship Id="rId214" Type="http://schemas.openxmlformats.org/officeDocument/2006/relationships/image" Target="../media/image219.png"/><Relationship Id="rId235" Type="http://schemas.openxmlformats.org/officeDocument/2006/relationships/image" Target="../media/image240.svg"/><Relationship Id="rId256" Type="http://schemas.openxmlformats.org/officeDocument/2006/relationships/image" Target="../media/image261.png"/><Relationship Id="rId277" Type="http://schemas.openxmlformats.org/officeDocument/2006/relationships/image" Target="../media/image282.svg"/><Relationship Id="rId298" Type="http://schemas.openxmlformats.org/officeDocument/2006/relationships/image" Target="../media/image303.png"/><Relationship Id="rId116" Type="http://schemas.openxmlformats.org/officeDocument/2006/relationships/image" Target="../media/image121.png"/><Relationship Id="rId137" Type="http://schemas.openxmlformats.org/officeDocument/2006/relationships/image" Target="../media/image142.svg"/><Relationship Id="rId158" Type="http://schemas.openxmlformats.org/officeDocument/2006/relationships/image" Target="../media/image163.png"/><Relationship Id="rId302" Type="http://schemas.openxmlformats.org/officeDocument/2006/relationships/image" Target="../media/image307.png"/><Relationship Id="rId323" Type="http://schemas.openxmlformats.org/officeDocument/2006/relationships/image" Target="../media/image328.svg"/><Relationship Id="rId20" Type="http://schemas.openxmlformats.org/officeDocument/2006/relationships/image" Target="../media/image25.png"/><Relationship Id="rId41" Type="http://schemas.openxmlformats.org/officeDocument/2006/relationships/image" Target="../media/image46.svg"/><Relationship Id="rId62" Type="http://schemas.openxmlformats.org/officeDocument/2006/relationships/image" Target="../media/image67.png"/><Relationship Id="rId83" Type="http://schemas.openxmlformats.org/officeDocument/2006/relationships/image" Target="../media/image88.svg"/><Relationship Id="rId179" Type="http://schemas.openxmlformats.org/officeDocument/2006/relationships/image" Target="../media/image184.svg"/><Relationship Id="rId190" Type="http://schemas.openxmlformats.org/officeDocument/2006/relationships/image" Target="../media/image195.png"/><Relationship Id="rId204" Type="http://schemas.openxmlformats.org/officeDocument/2006/relationships/image" Target="../media/image209.png"/><Relationship Id="rId225" Type="http://schemas.openxmlformats.org/officeDocument/2006/relationships/image" Target="../media/image230.svg"/><Relationship Id="rId246" Type="http://schemas.openxmlformats.org/officeDocument/2006/relationships/image" Target="../media/image251.png"/><Relationship Id="rId267" Type="http://schemas.openxmlformats.org/officeDocument/2006/relationships/image" Target="../media/image272.svg"/><Relationship Id="rId288" Type="http://schemas.openxmlformats.org/officeDocument/2006/relationships/image" Target="../media/image293.png"/><Relationship Id="rId106" Type="http://schemas.openxmlformats.org/officeDocument/2006/relationships/image" Target="../media/image111.png"/><Relationship Id="rId127" Type="http://schemas.openxmlformats.org/officeDocument/2006/relationships/image" Target="../media/image132.svg"/><Relationship Id="rId313" Type="http://schemas.openxmlformats.org/officeDocument/2006/relationships/image" Target="../media/image318.svg"/><Relationship Id="rId10" Type="http://schemas.openxmlformats.org/officeDocument/2006/relationships/image" Target="../media/image15.png"/><Relationship Id="rId31" Type="http://schemas.openxmlformats.org/officeDocument/2006/relationships/image" Target="../media/image36.svg"/><Relationship Id="rId52" Type="http://schemas.openxmlformats.org/officeDocument/2006/relationships/image" Target="../media/image57.png"/><Relationship Id="rId73" Type="http://schemas.openxmlformats.org/officeDocument/2006/relationships/image" Target="../media/image78.svg"/><Relationship Id="rId94" Type="http://schemas.openxmlformats.org/officeDocument/2006/relationships/image" Target="../media/image99.png"/><Relationship Id="rId148" Type="http://schemas.openxmlformats.org/officeDocument/2006/relationships/image" Target="../media/image153.png"/><Relationship Id="rId169" Type="http://schemas.openxmlformats.org/officeDocument/2006/relationships/image" Target="../media/image174.svg"/><Relationship Id="rId4" Type="http://schemas.openxmlformats.org/officeDocument/2006/relationships/image" Target="../media/image9.png"/><Relationship Id="rId180" Type="http://schemas.openxmlformats.org/officeDocument/2006/relationships/image" Target="../media/image185.png"/><Relationship Id="rId215" Type="http://schemas.openxmlformats.org/officeDocument/2006/relationships/image" Target="../media/image220.svg"/><Relationship Id="rId236" Type="http://schemas.openxmlformats.org/officeDocument/2006/relationships/image" Target="../media/image241.png"/><Relationship Id="rId257" Type="http://schemas.openxmlformats.org/officeDocument/2006/relationships/image" Target="../media/image262.svg"/><Relationship Id="rId278" Type="http://schemas.openxmlformats.org/officeDocument/2006/relationships/image" Target="../media/image283.png"/><Relationship Id="rId303" Type="http://schemas.openxmlformats.org/officeDocument/2006/relationships/image" Target="../media/image308.svg"/><Relationship Id="rId42" Type="http://schemas.openxmlformats.org/officeDocument/2006/relationships/image" Target="../media/image47.png"/><Relationship Id="rId84" Type="http://schemas.openxmlformats.org/officeDocument/2006/relationships/image" Target="../media/image89.png"/><Relationship Id="rId138" Type="http://schemas.openxmlformats.org/officeDocument/2006/relationships/image" Target="../media/image143.png"/><Relationship Id="rId191" Type="http://schemas.openxmlformats.org/officeDocument/2006/relationships/image" Target="../media/image196.svg"/><Relationship Id="rId205" Type="http://schemas.openxmlformats.org/officeDocument/2006/relationships/image" Target="../media/image210.svg"/><Relationship Id="rId247" Type="http://schemas.openxmlformats.org/officeDocument/2006/relationships/image" Target="../media/image252.svg"/><Relationship Id="rId107" Type="http://schemas.openxmlformats.org/officeDocument/2006/relationships/image" Target="../media/image112.svg"/><Relationship Id="rId289" Type="http://schemas.openxmlformats.org/officeDocument/2006/relationships/image" Target="../media/image294.svg"/><Relationship Id="rId11" Type="http://schemas.openxmlformats.org/officeDocument/2006/relationships/image" Target="../media/image16.svg"/><Relationship Id="rId53" Type="http://schemas.openxmlformats.org/officeDocument/2006/relationships/image" Target="../media/image58.svg"/><Relationship Id="rId149" Type="http://schemas.openxmlformats.org/officeDocument/2006/relationships/image" Target="../media/image154.svg"/><Relationship Id="rId314" Type="http://schemas.openxmlformats.org/officeDocument/2006/relationships/image" Target="../media/image319.png"/><Relationship Id="rId95" Type="http://schemas.openxmlformats.org/officeDocument/2006/relationships/image" Target="../media/image100.svg"/><Relationship Id="rId160" Type="http://schemas.openxmlformats.org/officeDocument/2006/relationships/image" Target="../media/image165.png"/><Relationship Id="rId216" Type="http://schemas.openxmlformats.org/officeDocument/2006/relationships/image" Target="../media/image221.png"/><Relationship Id="rId258" Type="http://schemas.openxmlformats.org/officeDocument/2006/relationships/image" Target="../media/image263.png"/><Relationship Id="rId22" Type="http://schemas.openxmlformats.org/officeDocument/2006/relationships/image" Target="../media/image27.png"/><Relationship Id="rId64" Type="http://schemas.openxmlformats.org/officeDocument/2006/relationships/image" Target="../media/image69.png"/><Relationship Id="rId118" Type="http://schemas.openxmlformats.org/officeDocument/2006/relationships/image" Target="../media/image123.png"/><Relationship Id="rId171" Type="http://schemas.openxmlformats.org/officeDocument/2006/relationships/image" Target="../media/image176.svg"/><Relationship Id="rId227" Type="http://schemas.openxmlformats.org/officeDocument/2006/relationships/image" Target="../media/image232.svg"/><Relationship Id="rId269" Type="http://schemas.openxmlformats.org/officeDocument/2006/relationships/image" Target="../media/image274.svg"/><Relationship Id="rId33" Type="http://schemas.openxmlformats.org/officeDocument/2006/relationships/image" Target="../media/image38.svg"/><Relationship Id="rId129" Type="http://schemas.openxmlformats.org/officeDocument/2006/relationships/image" Target="../media/image134.svg"/><Relationship Id="rId280" Type="http://schemas.openxmlformats.org/officeDocument/2006/relationships/image" Target="../media/image285.png"/><Relationship Id="rId75" Type="http://schemas.openxmlformats.org/officeDocument/2006/relationships/image" Target="../media/image80.svg"/><Relationship Id="rId140" Type="http://schemas.openxmlformats.org/officeDocument/2006/relationships/image" Target="../media/image145.png"/><Relationship Id="rId182" Type="http://schemas.openxmlformats.org/officeDocument/2006/relationships/image" Target="../media/image187.png"/><Relationship Id="rId6" Type="http://schemas.openxmlformats.org/officeDocument/2006/relationships/image" Target="../media/image11.png"/><Relationship Id="rId238" Type="http://schemas.openxmlformats.org/officeDocument/2006/relationships/image" Target="../media/image243.png"/><Relationship Id="rId291" Type="http://schemas.openxmlformats.org/officeDocument/2006/relationships/image" Target="../media/image296.svg"/><Relationship Id="rId305" Type="http://schemas.openxmlformats.org/officeDocument/2006/relationships/image" Target="../media/image310.svg"/><Relationship Id="rId44" Type="http://schemas.openxmlformats.org/officeDocument/2006/relationships/image" Target="../media/image49.png"/><Relationship Id="rId86" Type="http://schemas.openxmlformats.org/officeDocument/2006/relationships/image" Target="../media/image91.png"/><Relationship Id="rId151" Type="http://schemas.openxmlformats.org/officeDocument/2006/relationships/image" Target="../media/image156.svg"/><Relationship Id="rId193" Type="http://schemas.openxmlformats.org/officeDocument/2006/relationships/image" Target="../media/image198.svg"/><Relationship Id="rId207" Type="http://schemas.openxmlformats.org/officeDocument/2006/relationships/image" Target="../media/image212.svg"/><Relationship Id="rId249" Type="http://schemas.openxmlformats.org/officeDocument/2006/relationships/image" Target="../media/image254.svg"/><Relationship Id="rId13" Type="http://schemas.openxmlformats.org/officeDocument/2006/relationships/image" Target="../media/image18.svg"/><Relationship Id="rId109" Type="http://schemas.openxmlformats.org/officeDocument/2006/relationships/image" Target="../media/image114.svg"/><Relationship Id="rId260" Type="http://schemas.openxmlformats.org/officeDocument/2006/relationships/image" Target="../media/image265.png"/><Relationship Id="rId316" Type="http://schemas.openxmlformats.org/officeDocument/2006/relationships/image" Target="../media/image3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6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7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8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9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3F7618-D28C-514F-BD15-6749C1949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A012697-D9AC-C249-89A0-86F1C13C3C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32C619-F187-4643-9EC8-B23C6C4B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 or Process Charting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A60FD-F3CE-5A4F-B46D-8562BEE5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B1C218-8C54-9846-8702-34A36F79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13020-A1DA-2F43-B830-FD8A75B7905C}"/>
              </a:ext>
            </a:extLst>
          </p:cNvPr>
          <p:cNvSpPr txBox="1"/>
          <p:nvPr/>
        </p:nvSpPr>
        <p:spPr>
          <a:xfrm>
            <a:off x="2064056" y="1384220"/>
            <a:ext cx="2442839" cy="1366378"/>
          </a:xfrm>
          <a:prstGeom prst="rect">
            <a:avLst/>
          </a:prstGeom>
          <a:solidFill>
            <a:schemeClr val="tx2"/>
          </a:solidFill>
        </p:spPr>
        <p:txBody>
          <a:bodyPr wrap="square" lIns="182880" rIns="18288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Heading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</a:rPr>
              <a:t>amet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consectetur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adipiscing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elit</a:t>
            </a:r>
            <a:r>
              <a:rPr lang="en-US" sz="1050" dirty="0">
                <a:solidFill>
                  <a:schemeClr val="bg1"/>
                </a:solidFill>
              </a:rPr>
              <a:t>, sed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do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75B073-A515-884E-8963-B4CE689F8263}"/>
              </a:ext>
            </a:extLst>
          </p:cNvPr>
          <p:cNvSpPr txBox="1"/>
          <p:nvPr/>
        </p:nvSpPr>
        <p:spPr>
          <a:xfrm>
            <a:off x="4953000" y="1384220"/>
            <a:ext cx="2442839" cy="1366378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rIns="18288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Heading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</a:rPr>
              <a:t>amet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consectetur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adipiscing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elit</a:t>
            </a:r>
            <a:r>
              <a:rPr lang="en-US" sz="1050" dirty="0">
                <a:solidFill>
                  <a:schemeClr val="bg1"/>
                </a:solidFill>
              </a:rPr>
              <a:t>, sed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do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A85BA53-919A-624B-88FB-5970647CAC8F}"/>
              </a:ext>
            </a:extLst>
          </p:cNvPr>
          <p:cNvSpPr txBox="1"/>
          <p:nvPr/>
        </p:nvSpPr>
        <p:spPr>
          <a:xfrm>
            <a:off x="7850817" y="1387919"/>
            <a:ext cx="2442839" cy="13663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182880" rIns="18288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Heading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</a:rPr>
              <a:t>amet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consectetur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adipiscing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elit</a:t>
            </a:r>
            <a:r>
              <a:rPr lang="en-US" sz="1050" dirty="0">
                <a:solidFill>
                  <a:schemeClr val="bg1"/>
                </a:solidFill>
              </a:rPr>
              <a:t>, sed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do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2EA9653-017C-004F-A357-5A3CB143CDE2}"/>
              </a:ext>
            </a:extLst>
          </p:cNvPr>
          <p:cNvSpPr txBox="1"/>
          <p:nvPr/>
        </p:nvSpPr>
        <p:spPr>
          <a:xfrm>
            <a:off x="2064056" y="2826798"/>
            <a:ext cx="2442839" cy="986901"/>
          </a:xfrm>
          <a:prstGeom prst="rect">
            <a:avLst/>
          </a:prstGeom>
          <a:solidFill>
            <a:schemeClr val="accent4"/>
          </a:solidFill>
        </p:spPr>
        <p:txBody>
          <a:bodyPr wrap="square" lIns="182880" rIns="182880" rtlCol="0" anchor="ctr" anchorCtr="0">
            <a:noAutofit/>
          </a:bodyPr>
          <a:lstStyle/>
          <a:p>
            <a:pPr algn="ctr"/>
            <a:r>
              <a:rPr lang="en-US" sz="1400" dirty="0"/>
              <a:t>Heading</a:t>
            </a:r>
          </a:p>
          <a:p>
            <a:pPr algn="ctr"/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, sed </a:t>
            </a:r>
            <a:br>
              <a:rPr lang="en-US" sz="1050" dirty="0"/>
            </a:br>
            <a:r>
              <a:rPr lang="en-US" sz="1050" dirty="0"/>
              <a:t>do </a:t>
            </a:r>
            <a:r>
              <a:rPr lang="en-US" sz="1050" dirty="0" err="1"/>
              <a:t>eiusmod</a:t>
            </a:r>
            <a:endParaRPr lang="en-US" sz="105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358D000-8527-164A-B511-5EC6E2721F6E}"/>
              </a:ext>
            </a:extLst>
          </p:cNvPr>
          <p:cNvSpPr txBox="1"/>
          <p:nvPr/>
        </p:nvSpPr>
        <p:spPr>
          <a:xfrm>
            <a:off x="4953000" y="2826798"/>
            <a:ext cx="2442839" cy="986901"/>
          </a:xfrm>
          <a:prstGeom prst="rect">
            <a:avLst/>
          </a:prstGeom>
          <a:solidFill>
            <a:schemeClr val="accent4"/>
          </a:solidFill>
        </p:spPr>
        <p:txBody>
          <a:bodyPr wrap="square" lIns="182880" rIns="182880" rtlCol="0" anchor="ctr" anchorCtr="0">
            <a:noAutofit/>
          </a:bodyPr>
          <a:lstStyle/>
          <a:p>
            <a:pPr algn="ctr"/>
            <a:r>
              <a:rPr lang="en-US" sz="1400" dirty="0"/>
              <a:t>Heading</a:t>
            </a:r>
          </a:p>
          <a:p>
            <a:pPr algn="ctr"/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, sed </a:t>
            </a:r>
            <a:br>
              <a:rPr lang="en-US" sz="1050" dirty="0"/>
            </a:br>
            <a:r>
              <a:rPr lang="en-US" sz="1050" dirty="0"/>
              <a:t>do </a:t>
            </a:r>
            <a:r>
              <a:rPr lang="en-US" sz="1050" dirty="0" err="1"/>
              <a:t>eiusmod</a:t>
            </a:r>
            <a:endParaRPr lang="en-US" sz="105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D020182-897D-3540-9705-DD84D71D5EC1}"/>
              </a:ext>
            </a:extLst>
          </p:cNvPr>
          <p:cNvSpPr txBox="1"/>
          <p:nvPr/>
        </p:nvSpPr>
        <p:spPr>
          <a:xfrm>
            <a:off x="7850817" y="2830497"/>
            <a:ext cx="2442839" cy="9869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182880" rIns="182880" rtlCol="0" anchor="ctr" anchorCtr="0">
            <a:noAutofit/>
          </a:bodyPr>
          <a:lstStyle/>
          <a:p>
            <a:pPr algn="ctr"/>
            <a:r>
              <a:rPr lang="en-US" sz="1400" dirty="0"/>
              <a:t>Heading</a:t>
            </a:r>
          </a:p>
          <a:p>
            <a:pPr algn="ctr"/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, sed </a:t>
            </a:r>
            <a:br>
              <a:rPr lang="en-US" sz="1050" dirty="0"/>
            </a:br>
            <a:r>
              <a:rPr lang="en-US" sz="1050" dirty="0"/>
              <a:t>do </a:t>
            </a:r>
            <a:r>
              <a:rPr lang="en-US" sz="1050" dirty="0" err="1"/>
              <a:t>eiusmod</a:t>
            </a:r>
            <a:endParaRPr lang="en-US" sz="105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2AA9831-C369-7B4C-A195-6572B2C61AFB}"/>
              </a:ext>
            </a:extLst>
          </p:cNvPr>
          <p:cNvSpPr txBox="1"/>
          <p:nvPr/>
        </p:nvSpPr>
        <p:spPr>
          <a:xfrm>
            <a:off x="2064056" y="3813699"/>
            <a:ext cx="2442839" cy="9869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82880" rIns="182880" rtlCol="0" anchor="ctr" anchorCtr="0">
            <a:noAutofit/>
          </a:bodyPr>
          <a:lstStyle/>
          <a:p>
            <a:pPr algn="ctr"/>
            <a:r>
              <a:rPr lang="en-US" sz="1400" dirty="0"/>
              <a:t>Heading</a:t>
            </a:r>
          </a:p>
          <a:p>
            <a:pPr algn="ctr"/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, sed </a:t>
            </a:r>
            <a:br>
              <a:rPr lang="en-US" sz="1050" dirty="0"/>
            </a:br>
            <a:r>
              <a:rPr lang="en-US" sz="1050" dirty="0"/>
              <a:t>do </a:t>
            </a:r>
            <a:r>
              <a:rPr lang="en-US" sz="1050" dirty="0" err="1"/>
              <a:t>eiusmod</a:t>
            </a:r>
            <a:endParaRPr lang="en-US" sz="105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6DC4E8A-0E4A-3A4C-AF5A-09B1DFC3404A}"/>
              </a:ext>
            </a:extLst>
          </p:cNvPr>
          <p:cNvSpPr txBox="1"/>
          <p:nvPr/>
        </p:nvSpPr>
        <p:spPr>
          <a:xfrm>
            <a:off x="4953000" y="3813699"/>
            <a:ext cx="2442839" cy="9869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182880" rIns="182880" rtlCol="0" anchor="ctr" anchorCtr="0">
            <a:noAutofit/>
          </a:bodyPr>
          <a:lstStyle/>
          <a:p>
            <a:pPr algn="ctr"/>
            <a:r>
              <a:rPr lang="en-US" sz="1400" dirty="0"/>
              <a:t>Heading</a:t>
            </a:r>
          </a:p>
          <a:p>
            <a:pPr algn="ctr"/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, sed </a:t>
            </a:r>
            <a:br>
              <a:rPr lang="en-US" sz="1050" dirty="0"/>
            </a:br>
            <a:r>
              <a:rPr lang="en-US" sz="1050" dirty="0"/>
              <a:t>do </a:t>
            </a:r>
            <a:r>
              <a:rPr lang="en-US" sz="1050" dirty="0" err="1"/>
              <a:t>eiusmod</a:t>
            </a:r>
            <a:endParaRPr lang="en-US" sz="105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0F9D4DD-9C46-0D48-9EE5-0910D2DA4C72}"/>
              </a:ext>
            </a:extLst>
          </p:cNvPr>
          <p:cNvSpPr txBox="1"/>
          <p:nvPr/>
        </p:nvSpPr>
        <p:spPr>
          <a:xfrm>
            <a:off x="7850817" y="3817398"/>
            <a:ext cx="2442839" cy="9869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182880" rIns="182880" rtlCol="0" anchor="ctr" anchorCtr="0">
            <a:noAutofit/>
          </a:bodyPr>
          <a:lstStyle/>
          <a:p>
            <a:pPr algn="ctr"/>
            <a:r>
              <a:rPr lang="en-US" sz="1400" dirty="0"/>
              <a:t>Heading</a:t>
            </a:r>
          </a:p>
          <a:p>
            <a:pPr algn="ctr"/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, sed </a:t>
            </a:r>
            <a:br>
              <a:rPr lang="en-US" sz="1050" dirty="0"/>
            </a:br>
            <a:r>
              <a:rPr lang="en-US" sz="1050" dirty="0"/>
              <a:t>do </a:t>
            </a:r>
            <a:r>
              <a:rPr lang="en-US" sz="1050" dirty="0" err="1"/>
              <a:t>eiusmod</a:t>
            </a:r>
            <a:endParaRPr lang="en-US" sz="105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72E85AE-C680-DC42-826C-F1044201A186}"/>
              </a:ext>
            </a:extLst>
          </p:cNvPr>
          <p:cNvSpPr txBox="1"/>
          <p:nvPr/>
        </p:nvSpPr>
        <p:spPr>
          <a:xfrm>
            <a:off x="2064056" y="4800600"/>
            <a:ext cx="2442839" cy="9869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82880" rIns="182880" rtlCol="0" anchor="ctr" anchorCtr="0">
            <a:noAutofit/>
          </a:bodyPr>
          <a:lstStyle/>
          <a:p>
            <a:pPr algn="ctr"/>
            <a:r>
              <a:rPr lang="en-US" sz="1400" dirty="0"/>
              <a:t>Heading</a:t>
            </a:r>
          </a:p>
          <a:p>
            <a:pPr algn="ctr"/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, sed </a:t>
            </a:r>
            <a:br>
              <a:rPr lang="en-US" sz="1050" dirty="0"/>
            </a:br>
            <a:r>
              <a:rPr lang="en-US" sz="1050" dirty="0"/>
              <a:t>do </a:t>
            </a:r>
            <a:r>
              <a:rPr lang="en-US" sz="1050" dirty="0" err="1"/>
              <a:t>eiusmod</a:t>
            </a:r>
            <a:endParaRPr lang="en-US" sz="105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8624675-DE2F-1441-BED6-58C40AF9A0DD}"/>
              </a:ext>
            </a:extLst>
          </p:cNvPr>
          <p:cNvSpPr txBox="1"/>
          <p:nvPr/>
        </p:nvSpPr>
        <p:spPr>
          <a:xfrm>
            <a:off x="4953000" y="4800600"/>
            <a:ext cx="2442839" cy="9869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82880" rIns="182880" rtlCol="0" anchor="ctr" anchorCtr="0">
            <a:noAutofit/>
          </a:bodyPr>
          <a:lstStyle/>
          <a:p>
            <a:pPr algn="ctr"/>
            <a:r>
              <a:rPr lang="en-US" sz="1400" dirty="0"/>
              <a:t>Heading</a:t>
            </a:r>
          </a:p>
          <a:p>
            <a:pPr algn="ctr"/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, sed </a:t>
            </a:r>
            <a:br>
              <a:rPr lang="en-US" sz="1050" dirty="0"/>
            </a:br>
            <a:r>
              <a:rPr lang="en-US" sz="1050" dirty="0"/>
              <a:t>do </a:t>
            </a:r>
            <a:r>
              <a:rPr lang="en-US" sz="1050" dirty="0" err="1"/>
              <a:t>eiusmod</a:t>
            </a:r>
            <a:endParaRPr lang="en-US" sz="105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60CAA60-0402-2942-AB43-3DEBD622260B}"/>
              </a:ext>
            </a:extLst>
          </p:cNvPr>
          <p:cNvSpPr txBox="1"/>
          <p:nvPr/>
        </p:nvSpPr>
        <p:spPr>
          <a:xfrm>
            <a:off x="7850817" y="4804299"/>
            <a:ext cx="2442839" cy="9869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182880" rIns="182880" rtlCol="0" anchor="ctr" anchorCtr="0">
            <a:noAutofit/>
          </a:bodyPr>
          <a:lstStyle/>
          <a:p>
            <a:pPr algn="ctr"/>
            <a:r>
              <a:rPr lang="en-US" sz="1400" dirty="0"/>
              <a:t>Heading</a:t>
            </a:r>
          </a:p>
          <a:p>
            <a:pPr algn="ctr"/>
            <a:r>
              <a:rPr lang="en-US" sz="1050" dirty="0"/>
              <a:t>Lorem ipsum dolor sit </a:t>
            </a:r>
            <a:r>
              <a:rPr lang="en-US" sz="1050" dirty="0" err="1"/>
              <a:t>amet</a:t>
            </a:r>
            <a:r>
              <a:rPr lang="en-US" sz="1050" dirty="0"/>
              <a:t>, </a:t>
            </a:r>
            <a:r>
              <a:rPr lang="en-US" sz="1050" dirty="0" err="1"/>
              <a:t>consectetur</a:t>
            </a:r>
            <a:r>
              <a:rPr lang="en-US" sz="1050" dirty="0"/>
              <a:t> </a:t>
            </a:r>
            <a:r>
              <a:rPr lang="en-US" sz="1050" dirty="0" err="1"/>
              <a:t>adipiscing</a:t>
            </a:r>
            <a:r>
              <a:rPr lang="en-US" sz="1050" dirty="0"/>
              <a:t> </a:t>
            </a:r>
            <a:r>
              <a:rPr lang="en-US" sz="1050" dirty="0" err="1"/>
              <a:t>elit</a:t>
            </a:r>
            <a:r>
              <a:rPr lang="en-US" sz="1050" dirty="0"/>
              <a:t>, sed </a:t>
            </a:r>
            <a:br>
              <a:rPr lang="en-US" sz="1050" dirty="0"/>
            </a:br>
            <a:r>
              <a:rPr lang="en-US" sz="1050" dirty="0"/>
              <a:t>do </a:t>
            </a:r>
            <a:r>
              <a:rPr lang="en-US" sz="1050" dirty="0" err="1"/>
              <a:t>eiusmod</a:t>
            </a:r>
            <a:endParaRPr lang="en-US" sz="105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5D394E-DCAC-8D42-AEDA-4B02AF6AD004}"/>
              </a:ext>
            </a:extLst>
          </p:cNvPr>
          <p:cNvCxnSpPr>
            <a:cxnSpLocks/>
          </p:cNvCxnSpPr>
          <p:nvPr/>
        </p:nvCxnSpPr>
        <p:spPr>
          <a:xfrm>
            <a:off x="4470400" y="2146220"/>
            <a:ext cx="406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B094B44-FA55-0F44-AE48-A580D4C0710E}"/>
              </a:ext>
            </a:extLst>
          </p:cNvPr>
          <p:cNvCxnSpPr>
            <a:cxnSpLocks/>
          </p:cNvCxnSpPr>
          <p:nvPr/>
        </p:nvCxnSpPr>
        <p:spPr>
          <a:xfrm>
            <a:off x="7395839" y="2146220"/>
            <a:ext cx="3765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21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32C619-F187-4643-9EC8-B23C6C4B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Highlights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A60FD-F3CE-5A4F-B46D-8562BEE5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B1C218-8C54-9846-8702-34A36F79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FAACD9-E6E7-B447-95F7-865209FAE379}"/>
              </a:ext>
            </a:extLst>
          </p:cNvPr>
          <p:cNvSpPr>
            <a:spLocks noChangeAspect="1"/>
          </p:cNvSpPr>
          <p:nvPr/>
        </p:nvSpPr>
        <p:spPr>
          <a:xfrm>
            <a:off x="2535315" y="1274685"/>
            <a:ext cx="2535315" cy="25353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2"/>
                </a:solidFill>
              </a:rPr>
              <a:t>000</a:t>
            </a:r>
            <a:endParaRPr lang="en-US" sz="4800" b="1" dirty="0">
              <a:solidFill>
                <a:schemeClr val="tx2"/>
              </a:solidFill>
            </a:endParaRPr>
          </a:p>
          <a:p>
            <a:pPr lvl="0" algn="ctr"/>
            <a:r>
              <a:rPr lang="en-US" sz="1050" dirty="0">
                <a:solidFill>
                  <a:srgbClr val="3A3A3A"/>
                </a:solidFill>
              </a:rPr>
              <a:t>Lorem ipsum dolor sit </a:t>
            </a:r>
            <a:r>
              <a:rPr lang="en-US" sz="1050" dirty="0" err="1">
                <a:solidFill>
                  <a:srgbClr val="3A3A3A"/>
                </a:solidFill>
              </a:rPr>
              <a:t>amet</a:t>
            </a:r>
            <a:r>
              <a:rPr lang="en-US" sz="1050" dirty="0">
                <a:solidFill>
                  <a:srgbClr val="3A3A3A"/>
                </a:solidFill>
              </a:rPr>
              <a:t>, </a:t>
            </a:r>
            <a:r>
              <a:rPr lang="en-US" sz="1050" dirty="0" err="1">
                <a:solidFill>
                  <a:srgbClr val="3A3A3A"/>
                </a:solidFill>
              </a:rPr>
              <a:t>consectetur</a:t>
            </a:r>
            <a:r>
              <a:rPr lang="en-US" sz="1050" dirty="0">
                <a:solidFill>
                  <a:srgbClr val="3A3A3A"/>
                </a:solidFill>
              </a:rPr>
              <a:t> </a:t>
            </a:r>
            <a:r>
              <a:rPr lang="en-US" sz="1050" dirty="0" err="1">
                <a:solidFill>
                  <a:srgbClr val="3A3A3A"/>
                </a:solidFill>
              </a:rPr>
              <a:t>adipiscing</a:t>
            </a:r>
            <a:r>
              <a:rPr lang="en-US" sz="1050" dirty="0">
                <a:solidFill>
                  <a:srgbClr val="3A3A3A"/>
                </a:solidFill>
              </a:rPr>
              <a:t> </a:t>
            </a:r>
            <a:r>
              <a:rPr lang="en-US" sz="1050" dirty="0" err="1">
                <a:solidFill>
                  <a:srgbClr val="3A3A3A"/>
                </a:solidFill>
              </a:rPr>
              <a:t>elit</a:t>
            </a:r>
            <a:r>
              <a:rPr lang="en-US" sz="1050" dirty="0">
                <a:solidFill>
                  <a:srgbClr val="3A3A3A"/>
                </a:solidFill>
              </a:rPr>
              <a:t>, sed do </a:t>
            </a:r>
            <a:r>
              <a:rPr lang="en-US" sz="1050" dirty="0" err="1">
                <a:solidFill>
                  <a:srgbClr val="3A3A3A"/>
                </a:solidFill>
              </a:rPr>
              <a:t>eiusmod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B92966-10A5-1142-8F97-1EB47B911E98}"/>
              </a:ext>
            </a:extLst>
          </p:cNvPr>
          <p:cNvSpPr>
            <a:spLocks noChangeAspect="1"/>
          </p:cNvSpPr>
          <p:nvPr/>
        </p:nvSpPr>
        <p:spPr>
          <a:xfrm>
            <a:off x="5562600" y="1274685"/>
            <a:ext cx="2535315" cy="25353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2"/>
                </a:solidFill>
              </a:rPr>
              <a:t>000</a:t>
            </a:r>
            <a:endParaRPr lang="en-US" sz="4800" b="1" dirty="0">
              <a:solidFill>
                <a:schemeClr val="tx2"/>
              </a:solidFill>
            </a:endParaRPr>
          </a:p>
          <a:p>
            <a:pPr lvl="0" algn="ctr"/>
            <a:r>
              <a:rPr lang="en-US" sz="1050" dirty="0">
                <a:solidFill>
                  <a:srgbClr val="3A3A3A"/>
                </a:solidFill>
              </a:rPr>
              <a:t>Lorem ipsum dolor sit </a:t>
            </a:r>
            <a:r>
              <a:rPr lang="en-US" sz="1050" dirty="0" err="1">
                <a:solidFill>
                  <a:srgbClr val="3A3A3A"/>
                </a:solidFill>
              </a:rPr>
              <a:t>amet</a:t>
            </a:r>
            <a:r>
              <a:rPr lang="en-US" sz="1050" dirty="0">
                <a:solidFill>
                  <a:srgbClr val="3A3A3A"/>
                </a:solidFill>
              </a:rPr>
              <a:t>, </a:t>
            </a:r>
            <a:r>
              <a:rPr lang="en-US" sz="1050" dirty="0" err="1">
                <a:solidFill>
                  <a:srgbClr val="3A3A3A"/>
                </a:solidFill>
              </a:rPr>
              <a:t>consectetur</a:t>
            </a:r>
            <a:r>
              <a:rPr lang="en-US" sz="1050" dirty="0">
                <a:solidFill>
                  <a:srgbClr val="3A3A3A"/>
                </a:solidFill>
              </a:rPr>
              <a:t> </a:t>
            </a:r>
            <a:r>
              <a:rPr lang="en-US" sz="1050" dirty="0" err="1">
                <a:solidFill>
                  <a:srgbClr val="3A3A3A"/>
                </a:solidFill>
              </a:rPr>
              <a:t>adipiscing</a:t>
            </a:r>
            <a:r>
              <a:rPr lang="en-US" sz="1050" dirty="0">
                <a:solidFill>
                  <a:srgbClr val="3A3A3A"/>
                </a:solidFill>
              </a:rPr>
              <a:t> </a:t>
            </a:r>
            <a:r>
              <a:rPr lang="en-US" sz="1050" dirty="0" err="1">
                <a:solidFill>
                  <a:srgbClr val="3A3A3A"/>
                </a:solidFill>
              </a:rPr>
              <a:t>elit</a:t>
            </a:r>
            <a:r>
              <a:rPr lang="en-US" sz="1050" dirty="0">
                <a:solidFill>
                  <a:srgbClr val="3A3A3A"/>
                </a:solidFill>
              </a:rPr>
              <a:t>, sed do </a:t>
            </a:r>
            <a:r>
              <a:rPr lang="en-US" sz="1050" dirty="0" err="1">
                <a:solidFill>
                  <a:srgbClr val="3A3A3A"/>
                </a:solidFill>
              </a:rPr>
              <a:t>eiusmod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16C9CA-3267-4F4D-A377-E40C0CEC4F99}"/>
              </a:ext>
            </a:extLst>
          </p:cNvPr>
          <p:cNvSpPr>
            <a:spLocks noChangeAspect="1"/>
          </p:cNvSpPr>
          <p:nvPr/>
        </p:nvSpPr>
        <p:spPr>
          <a:xfrm>
            <a:off x="8589885" y="1274685"/>
            <a:ext cx="2535315" cy="25353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2"/>
                </a:solidFill>
              </a:rPr>
              <a:t>000</a:t>
            </a:r>
            <a:endParaRPr lang="en-US" sz="4800" b="1" dirty="0">
              <a:solidFill>
                <a:schemeClr val="tx2"/>
              </a:solidFill>
            </a:endParaRPr>
          </a:p>
          <a:p>
            <a:pPr lvl="0" algn="ctr"/>
            <a:r>
              <a:rPr lang="en-US" sz="1050" dirty="0">
                <a:solidFill>
                  <a:srgbClr val="3A3A3A"/>
                </a:solidFill>
              </a:rPr>
              <a:t>Lorem ipsum dolor sit </a:t>
            </a:r>
            <a:r>
              <a:rPr lang="en-US" sz="1050" dirty="0" err="1">
                <a:solidFill>
                  <a:srgbClr val="3A3A3A"/>
                </a:solidFill>
              </a:rPr>
              <a:t>amet</a:t>
            </a:r>
            <a:r>
              <a:rPr lang="en-US" sz="1050" dirty="0">
                <a:solidFill>
                  <a:srgbClr val="3A3A3A"/>
                </a:solidFill>
              </a:rPr>
              <a:t>, </a:t>
            </a:r>
            <a:r>
              <a:rPr lang="en-US" sz="1050" dirty="0" err="1">
                <a:solidFill>
                  <a:srgbClr val="3A3A3A"/>
                </a:solidFill>
              </a:rPr>
              <a:t>consectetur</a:t>
            </a:r>
            <a:r>
              <a:rPr lang="en-US" sz="1050" dirty="0">
                <a:solidFill>
                  <a:srgbClr val="3A3A3A"/>
                </a:solidFill>
              </a:rPr>
              <a:t> </a:t>
            </a:r>
            <a:r>
              <a:rPr lang="en-US" sz="1050" dirty="0" err="1">
                <a:solidFill>
                  <a:srgbClr val="3A3A3A"/>
                </a:solidFill>
              </a:rPr>
              <a:t>adipiscing</a:t>
            </a:r>
            <a:r>
              <a:rPr lang="en-US" sz="1050" dirty="0">
                <a:solidFill>
                  <a:srgbClr val="3A3A3A"/>
                </a:solidFill>
              </a:rPr>
              <a:t> </a:t>
            </a:r>
            <a:r>
              <a:rPr lang="en-US" sz="1050" dirty="0" err="1">
                <a:solidFill>
                  <a:srgbClr val="3A3A3A"/>
                </a:solidFill>
              </a:rPr>
              <a:t>elit</a:t>
            </a:r>
            <a:r>
              <a:rPr lang="en-US" sz="1050" dirty="0">
                <a:solidFill>
                  <a:srgbClr val="3A3A3A"/>
                </a:solidFill>
              </a:rPr>
              <a:t>, sed do </a:t>
            </a:r>
            <a:r>
              <a:rPr lang="en-US" sz="1050" dirty="0" err="1">
                <a:solidFill>
                  <a:srgbClr val="3A3A3A"/>
                </a:solidFill>
              </a:rPr>
              <a:t>eiusmod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162632-EE3B-3B44-9FC0-7907C97AF810}"/>
              </a:ext>
            </a:extLst>
          </p:cNvPr>
          <p:cNvSpPr>
            <a:spLocks noChangeAspect="1"/>
          </p:cNvSpPr>
          <p:nvPr/>
        </p:nvSpPr>
        <p:spPr>
          <a:xfrm>
            <a:off x="1036513" y="3505200"/>
            <a:ext cx="2535315" cy="25353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000</a:t>
            </a:r>
            <a:endParaRPr lang="en-US" sz="4800" b="1" dirty="0">
              <a:solidFill>
                <a:schemeClr val="accent1"/>
              </a:solidFill>
            </a:endParaRPr>
          </a:p>
          <a:p>
            <a:pPr lvl="0" algn="ctr"/>
            <a:r>
              <a:rPr lang="en-US" sz="1050" dirty="0">
                <a:solidFill>
                  <a:schemeClr val="bg1"/>
                </a:solidFill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</a:rPr>
              <a:t>amet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consectetur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adipiscing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elit</a:t>
            </a:r>
            <a:r>
              <a:rPr lang="en-US" sz="1050" dirty="0">
                <a:solidFill>
                  <a:schemeClr val="bg1"/>
                </a:solidFill>
              </a:rPr>
              <a:t>, sed do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8961E5-8F45-9E46-9897-DD15F3E8D837}"/>
              </a:ext>
            </a:extLst>
          </p:cNvPr>
          <p:cNvSpPr>
            <a:spLocks noChangeAspect="1"/>
          </p:cNvSpPr>
          <p:nvPr/>
        </p:nvSpPr>
        <p:spPr>
          <a:xfrm>
            <a:off x="4063798" y="3505200"/>
            <a:ext cx="2535315" cy="25353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000</a:t>
            </a:r>
            <a:endParaRPr lang="en-US" sz="4800" b="1" dirty="0">
              <a:solidFill>
                <a:schemeClr val="accent1"/>
              </a:solidFill>
            </a:endParaRPr>
          </a:p>
          <a:p>
            <a:pPr lvl="0" algn="ctr"/>
            <a:r>
              <a:rPr lang="en-US" sz="1050" dirty="0">
                <a:solidFill>
                  <a:schemeClr val="bg1"/>
                </a:solidFill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</a:rPr>
              <a:t>amet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consectetur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adipiscing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elit</a:t>
            </a:r>
            <a:r>
              <a:rPr lang="en-US" sz="1050" dirty="0">
                <a:solidFill>
                  <a:schemeClr val="bg1"/>
                </a:solidFill>
              </a:rPr>
              <a:t>, sed do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252200-66CA-0D4B-AB72-EB7186E424A2}"/>
              </a:ext>
            </a:extLst>
          </p:cNvPr>
          <p:cNvSpPr>
            <a:spLocks noChangeAspect="1"/>
          </p:cNvSpPr>
          <p:nvPr/>
        </p:nvSpPr>
        <p:spPr>
          <a:xfrm>
            <a:off x="7091083" y="3505200"/>
            <a:ext cx="2535315" cy="25353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000</a:t>
            </a:r>
            <a:endParaRPr lang="en-US" sz="4800" b="1" dirty="0">
              <a:solidFill>
                <a:schemeClr val="accent1"/>
              </a:solidFill>
            </a:endParaRPr>
          </a:p>
          <a:p>
            <a:pPr lvl="0" algn="ctr"/>
            <a:r>
              <a:rPr lang="en-US" sz="1050" dirty="0">
                <a:solidFill>
                  <a:schemeClr val="bg1"/>
                </a:solidFill>
              </a:rPr>
              <a:t>Lorem ipsum dolor sit </a:t>
            </a:r>
            <a:r>
              <a:rPr lang="en-US" sz="1050" dirty="0" err="1">
                <a:solidFill>
                  <a:schemeClr val="bg1"/>
                </a:solidFill>
              </a:rPr>
              <a:t>amet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consectetur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adipiscing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elit</a:t>
            </a:r>
            <a:r>
              <a:rPr lang="en-US" sz="1050" dirty="0">
                <a:solidFill>
                  <a:schemeClr val="bg1"/>
                </a:solidFill>
              </a:rPr>
              <a:t>, sed do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7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32C619-F187-4643-9EC8-B23C6C4B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Connection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A60FD-F3CE-5A4F-B46D-8562BEE5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B1C218-8C54-9846-8702-34A36F79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55CC4BE-0C6C-4942-AA87-A611F764604A}"/>
              </a:ext>
            </a:extLst>
          </p:cNvPr>
          <p:cNvSpPr/>
          <p:nvPr/>
        </p:nvSpPr>
        <p:spPr>
          <a:xfrm>
            <a:off x="1773316" y="2133599"/>
            <a:ext cx="8763000" cy="341097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F0D9E0-F349-CD42-9F56-8786B39FCB2E}"/>
              </a:ext>
            </a:extLst>
          </p:cNvPr>
          <p:cNvSpPr>
            <a:spLocks noChangeAspect="1"/>
          </p:cNvSpPr>
          <p:nvPr/>
        </p:nvSpPr>
        <p:spPr>
          <a:xfrm>
            <a:off x="5269179" y="1219200"/>
            <a:ext cx="1641631" cy="164163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000 </a:t>
            </a:r>
            <a:endParaRPr lang="en-US" sz="3600" b="1" dirty="0">
              <a:solidFill>
                <a:schemeClr val="bg1"/>
              </a:solidFill>
            </a:endParaRPr>
          </a:p>
          <a:p>
            <a:pPr lvl="0" algn="ctr"/>
            <a:r>
              <a:rPr lang="en-US" sz="800" dirty="0">
                <a:solidFill>
                  <a:schemeClr val="bg1"/>
                </a:solidFill>
              </a:rPr>
              <a:t>Lorem ipsum dolor sit </a:t>
            </a:r>
            <a:r>
              <a:rPr lang="en-US" sz="800" dirty="0" err="1">
                <a:solidFill>
                  <a:schemeClr val="bg1"/>
                </a:solidFill>
              </a:rPr>
              <a:t>amet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consectetur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adipiscing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elit</a:t>
            </a:r>
            <a:r>
              <a:rPr lang="en-US" sz="800" dirty="0">
                <a:solidFill>
                  <a:schemeClr val="bg1"/>
                </a:solidFill>
              </a:rPr>
              <a:t>, sed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do </a:t>
            </a:r>
            <a:r>
              <a:rPr lang="en-US" sz="800" dirty="0" err="1">
                <a:solidFill>
                  <a:schemeClr val="bg1"/>
                </a:solidFill>
              </a:rPr>
              <a:t>eiusmod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93DD1B8-4D92-3543-AB64-6915FC33C372}"/>
              </a:ext>
            </a:extLst>
          </p:cNvPr>
          <p:cNvSpPr>
            <a:spLocks noChangeAspect="1"/>
          </p:cNvSpPr>
          <p:nvPr/>
        </p:nvSpPr>
        <p:spPr>
          <a:xfrm>
            <a:off x="5335353" y="4723760"/>
            <a:ext cx="1641631" cy="164163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000</a:t>
            </a:r>
            <a:endParaRPr lang="en-US" sz="3600" b="1" dirty="0">
              <a:solidFill>
                <a:schemeClr val="bg1"/>
              </a:solidFill>
            </a:endParaRPr>
          </a:p>
          <a:p>
            <a:pPr lvl="0" algn="ctr"/>
            <a:r>
              <a:rPr lang="en-US" sz="800" dirty="0">
                <a:solidFill>
                  <a:schemeClr val="bg1"/>
                </a:solidFill>
              </a:rPr>
              <a:t>Lorem ipsum dolor sit </a:t>
            </a:r>
            <a:r>
              <a:rPr lang="en-US" sz="800" dirty="0" err="1">
                <a:solidFill>
                  <a:schemeClr val="bg1"/>
                </a:solidFill>
              </a:rPr>
              <a:t>amet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consectetur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adipiscing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elit</a:t>
            </a:r>
            <a:r>
              <a:rPr lang="en-US" sz="800" dirty="0">
                <a:solidFill>
                  <a:schemeClr val="bg1"/>
                </a:solidFill>
              </a:rPr>
              <a:t>, sed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do </a:t>
            </a:r>
            <a:r>
              <a:rPr lang="en-US" sz="800" dirty="0" err="1">
                <a:solidFill>
                  <a:schemeClr val="bg1"/>
                </a:solidFill>
              </a:rPr>
              <a:t>eiusmod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84A88E-6A2C-F64B-8D66-63E1013E2350}"/>
              </a:ext>
            </a:extLst>
          </p:cNvPr>
          <p:cNvSpPr>
            <a:spLocks noChangeAspect="1"/>
          </p:cNvSpPr>
          <p:nvPr/>
        </p:nvSpPr>
        <p:spPr>
          <a:xfrm>
            <a:off x="1032399" y="3049279"/>
            <a:ext cx="1641631" cy="164163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000 </a:t>
            </a:r>
            <a:endParaRPr lang="en-US" sz="3600" b="1" dirty="0">
              <a:solidFill>
                <a:schemeClr val="bg1"/>
              </a:solidFill>
            </a:endParaRPr>
          </a:p>
          <a:p>
            <a:pPr lvl="0" algn="ctr"/>
            <a:r>
              <a:rPr lang="en-US" sz="800" dirty="0">
                <a:solidFill>
                  <a:schemeClr val="bg1"/>
                </a:solidFill>
              </a:rPr>
              <a:t>Lorem ipsum dolor sit </a:t>
            </a:r>
            <a:r>
              <a:rPr lang="en-US" sz="800" dirty="0" err="1">
                <a:solidFill>
                  <a:schemeClr val="bg1"/>
                </a:solidFill>
              </a:rPr>
              <a:t>amet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consectetur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adipiscing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elit</a:t>
            </a:r>
            <a:r>
              <a:rPr lang="en-US" sz="800" dirty="0">
                <a:solidFill>
                  <a:schemeClr val="bg1"/>
                </a:solidFill>
              </a:rPr>
              <a:t>, sed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do </a:t>
            </a:r>
            <a:r>
              <a:rPr lang="en-US" sz="800" dirty="0" err="1">
                <a:solidFill>
                  <a:schemeClr val="bg1"/>
                </a:solidFill>
              </a:rPr>
              <a:t>eiusmod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315925-1492-E742-A2AD-A796498DC718}"/>
              </a:ext>
            </a:extLst>
          </p:cNvPr>
          <p:cNvSpPr>
            <a:spLocks noChangeAspect="1"/>
          </p:cNvSpPr>
          <p:nvPr/>
        </p:nvSpPr>
        <p:spPr>
          <a:xfrm>
            <a:off x="9529067" y="2954586"/>
            <a:ext cx="1641631" cy="164163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000</a:t>
            </a:r>
            <a:endParaRPr lang="en-US" sz="3600" b="1" dirty="0">
              <a:solidFill>
                <a:schemeClr val="bg1"/>
              </a:solidFill>
            </a:endParaRPr>
          </a:p>
          <a:p>
            <a:pPr lvl="0" algn="ctr"/>
            <a:r>
              <a:rPr lang="en-US" sz="800" dirty="0">
                <a:solidFill>
                  <a:schemeClr val="bg1"/>
                </a:solidFill>
              </a:rPr>
              <a:t>Lorem ipsum dolor sit </a:t>
            </a:r>
            <a:r>
              <a:rPr lang="en-US" sz="800" dirty="0" err="1">
                <a:solidFill>
                  <a:schemeClr val="bg1"/>
                </a:solidFill>
              </a:rPr>
              <a:t>amet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consectetur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adipiscing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elit</a:t>
            </a:r>
            <a:r>
              <a:rPr lang="en-US" sz="800" dirty="0">
                <a:solidFill>
                  <a:schemeClr val="bg1"/>
                </a:solidFill>
              </a:rPr>
              <a:t>, sed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do </a:t>
            </a:r>
            <a:r>
              <a:rPr lang="en-US" sz="800" dirty="0" err="1">
                <a:solidFill>
                  <a:schemeClr val="bg1"/>
                </a:solidFill>
              </a:rPr>
              <a:t>eiusmod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AC5767D-9649-0541-ADFA-650698B10220}"/>
              </a:ext>
            </a:extLst>
          </p:cNvPr>
          <p:cNvSpPr>
            <a:spLocks noChangeAspect="1"/>
          </p:cNvSpPr>
          <p:nvPr/>
        </p:nvSpPr>
        <p:spPr>
          <a:xfrm>
            <a:off x="7868205" y="1755766"/>
            <a:ext cx="1641631" cy="164163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  <a:p>
            <a:pPr lvl="0" algn="ctr"/>
            <a:r>
              <a:rPr lang="en-US" sz="800" dirty="0">
                <a:solidFill>
                  <a:schemeClr val="bg1"/>
                </a:solidFill>
              </a:rPr>
              <a:t>Lorem ipsum dolor sit </a:t>
            </a:r>
            <a:r>
              <a:rPr lang="en-US" sz="800" dirty="0" err="1">
                <a:solidFill>
                  <a:schemeClr val="bg1"/>
                </a:solidFill>
              </a:rPr>
              <a:t>amet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consectetur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adipiscing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elit</a:t>
            </a:r>
            <a:r>
              <a:rPr lang="en-US" sz="800" dirty="0">
                <a:solidFill>
                  <a:schemeClr val="bg1"/>
                </a:solidFill>
              </a:rPr>
              <a:t>, sed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do </a:t>
            </a:r>
            <a:r>
              <a:rPr lang="en-US" sz="800" dirty="0" err="1">
                <a:solidFill>
                  <a:schemeClr val="bg1"/>
                </a:solidFill>
              </a:rPr>
              <a:t>eiusmod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64C6807-F83C-134A-8E68-B4D2F6689C00}"/>
              </a:ext>
            </a:extLst>
          </p:cNvPr>
          <p:cNvSpPr>
            <a:spLocks noChangeAspect="1"/>
          </p:cNvSpPr>
          <p:nvPr/>
        </p:nvSpPr>
        <p:spPr>
          <a:xfrm>
            <a:off x="7868205" y="4273681"/>
            <a:ext cx="1641631" cy="164163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  <a:p>
            <a:pPr lvl="0" algn="ctr"/>
            <a:r>
              <a:rPr lang="en-US" sz="800" dirty="0">
                <a:solidFill>
                  <a:schemeClr val="bg1"/>
                </a:solidFill>
              </a:rPr>
              <a:t>Lorem ipsum dolor sit </a:t>
            </a:r>
            <a:r>
              <a:rPr lang="en-US" sz="800" dirty="0" err="1">
                <a:solidFill>
                  <a:schemeClr val="bg1"/>
                </a:solidFill>
              </a:rPr>
              <a:t>amet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consectetur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adipiscing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elit</a:t>
            </a:r>
            <a:r>
              <a:rPr lang="en-US" sz="800" dirty="0">
                <a:solidFill>
                  <a:schemeClr val="bg1"/>
                </a:solidFill>
              </a:rPr>
              <a:t>, sed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do </a:t>
            </a:r>
            <a:r>
              <a:rPr lang="en-US" sz="800" dirty="0" err="1">
                <a:solidFill>
                  <a:schemeClr val="bg1"/>
                </a:solidFill>
              </a:rPr>
              <a:t>eiusmod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88BBF53-2DAF-DE44-A9ED-14CFACF9F0BD}"/>
              </a:ext>
            </a:extLst>
          </p:cNvPr>
          <p:cNvSpPr>
            <a:spLocks noChangeAspect="1"/>
          </p:cNvSpPr>
          <p:nvPr/>
        </p:nvSpPr>
        <p:spPr>
          <a:xfrm>
            <a:off x="2797580" y="4435190"/>
            <a:ext cx="1641631" cy="164163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  <a:p>
            <a:pPr lvl="0" algn="ctr"/>
            <a:r>
              <a:rPr lang="en-US" sz="800" dirty="0">
                <a:solidFill>
                  <a:schemeClr val="bg1"/>
                </a:solidFill>
              </a:rPr>
              <a:t>Lorem ipsum dolor sit </a:t>
            </a:r>
            <a:r>
              <a:rPr lang="en-US" sz="800" dirty="0" err="1">
                <a:solidFill>
                  <a:schemeClr val="bg1"/>
                </a:solidFill>
              </a:rPr>
              <a:t>amet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consectetur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adipiscing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elit</a:t>
            </a:r>
            <a:r>
              <a:rPr lang="en-US" sz="800" dirty="0">
                <a:solidFill>
                  <a:schemeClr val="bg1"/>
                </a:solidFill>
              </a:rPr>
              <a:t>, sed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do </a:t>
            </a:r>
            <a:r>
              <a:rPr lang="en-US" sz="800" dirty="0" err="1">
                <a:solidFill>
                  <a:schemeClr val="bg1"/>
                </a:solidFill>
              </a:rPr>
              <a:t>eiusmod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D84B969-E649-7D48-AABF-A1B03CC2F3BF}"/>
              </a:ext>
            </a:extLst>
          </p:cNvPr>
          <p:cNvSpPr>
            <a:spLocks noChangeAspect="1"/>
          </p:cNvSpPr>
          <p:nvPr/>
        </p:nvSpPr>
        <p:spPr>
          <a:xfrm>
            <a:off x="2852443" y="1690540"/>
            <a:ext cx="1641631" cy="164163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  <a:p>
            <a:pPr lvl="0" algn="ctr"/>
            <a:r>
              <a:rPr lang="en-US" sz="800" dirty="0">
                <a:solidFill>
                  <a:schemeClr val="bg1"/>
                </a:solidFill>
              </a:rPr>
              <a:t>Lorem ipsum dolor sit </a:t>
            </a:r>
            <a:r>
              <a:rPr lang="en-US" sz="800" dirty="0" err="1">
                <a:solidFill>
                  <a:schemeClr val="bg1"/>
                </a:solidFill>
              </a:rPr>
              <a:t>amet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consectetur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adipiscing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elit</a:t>
            </a:r>
            <a:r>
              <a:rPr lang="en-US" sz="800" dirty="0">
                <a:solidFill>
                  <a:schemeClr val="bg1"/>
                </a:solidFill>
              </a:rPr>
              <a:t>, sed 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do </a:t>
            </a:r>
            <a:r>
              <a:rPr lang="en-US" sz="800" dirty="0" err="1">
                <a:solidFill>
                  <a:schemeClr val="bg1"/>
                </a:solidFill>
              </a:rPr>
              <a:t>eiusmod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BF786F-8050-9C47-88E0-9F6DD8FD3114}"/>
              </a:ext>
            </a:extLst>
          </p:cNvPr>
          <p:cNvSpPr txBox="1"/>
          <p:nvPr/>
        </p:nvSpPr>
        <p:spPr>
          <a:xfrm>
            <a:off x="3769106" y="3527048"/>
            <a:ext cx="47714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Lorem ipsum dolor sit</a:t>
            </a:r>
          </a:p>
          <a:p>
            <a:pPr lvl="0" algn="ctr"/>
            <a:r>
              <a:rPr lang="en-US" sz="1000" dirty="0">
                <a:solidFill>
                  <a:srgbClr val="3A3A3A"/>
                </a:solidFill>
              </a:rPr>
              <a:t>Lorem ipsum dolor sit </a:t>
            </a:r>
            <a:r>
              <a:rPr lang="en-US" sz="1000" dirty="0" err="1">
                <a:solidFill>
                  <a:srgbClr val="3A3A3A"/>
                </a:solidFill>
              </a:rPr>
              <a:t>amet</a:t>
            </a:r>
            <a:r>
              <a:rPr lang="en-US" sz="1000" dirty="0">
                <a:solidFill>
                  <a:srgbClr val="3A3A3A"/>
                </a:solidFill>
              </a:rPr>
              <a:t>, </a:t>
            </a:r>
            <a:r>
              <a:rPr lang="en-US" sz="1000" dirty="0" err="1">
                <a:solidFill>
                  <a:srgbClr val="3A3A3A"/>
                </a:solidFill>
              </a:rPr>
              <a:t>consectetur</a:t>
            </a:r>
            <a:r>
              <a:rPr lang="en-US" sz="1000" dirty="0">
                <a:solidFill>
                  <a:srgbClr val="3A3A3A"/>
                </a:solidFill>
              </a:rPr>
              <a:t> </a:t>
            </a:r>
            <a:r>
              <a:rPr lang="en-US" sz="1000" dirty="0" err="1">
                <a:solidFill>
                  <a:srgbClr val="3A3A3A"/>
                </a:solidFill>
              </a:rPr>
              <a:t>adipiscing</a:t>
            </a:r>
            <a:r>
              <a:rPr lang="en-US" sz="1000" dirty="0">
                <a:solidFill>
                  <a:srgbClr val="3A3A3A"/>
                </a:solidFill>
              </a:rPr>
              <a:t> </a:t>
            </a:r>
            <a:r>
              <a:rPr lang="en-US" sz="1000" dirty="0" err="1">
                <a:solidFill>
                  <a:srgbClr val="3A3A3A"/>
                </a:solidFill>
              </a:rPr>
              <a:t>elit</a:t>
            </a:r>
            <a:r>
              <a:rPr lang="en-US" sz="1000" dirty="0">
                <a:solidFill>
                  <a:srgbClr val="3A3A3A"/>
                </a:solidFill>
              </a:rPr>
              <a:t>, sed do </a:t>
            </a:r>
            <a:r>
              <a:rPr lang="en-US" sz="1000" dirty="0" err="1">
                <a:solidFill>
                  <a:srgbClr val="3A3A3A"/>
                </a:solidFill>
              </a:rPr>
              <a:t>eiusmod</a:t>
            </a:r>
            <a:r>
              <a:rPr lang="en-US" sz="1000" dirty="0">
                <a:solidFill>
                  <a:srgbClr val="3A3A3A"/>
                </a:solidFill>
              </a:rPr>
              <a:t> Lorem ipsum dolor sit </a:t>
            </a:r>
            <a:r>
              <a:rPr lang="en-US" sz="1000" dirty="0" err="1">
                <a:solidFill>
                  <a:srgbClr val="3A3A3A"/>
                </a:solidFill>
              </a:rPr>
              <a:t>amet</a:t>
            </a:r>
            <a:r>
              <a:rPr lang="en-US" sz="1000" dirty="0">
                <a:solidFill>
                  <a:srgbClr val="3A3A3A"/>
                </a:solidFill>
              </a:rPr>
              <a:t>, </a:t>
            </a:r>
            <a:r>
              <a:rPr lang="en-US" sz="1000" dirty="0" err="1">
                <a:solidFill>
                  <a:srgbClr val="3A3A3A"/>
                </a:solidFill>
              </a:rPr>
              <a:t>consectetur</a:t>
            </a:r>
            <a:r>
              <a:rPr lang="en-US" sz="1000" dirty="0">
                <a:solidFill>
                  <a:srgbClr val="3A3A3A"/>
                </a:solidFill>
              </a:rPr>
              <a:t> </a:t>
            </a:r>
            <a:r>
              <a:rPr lang="en-US" sz="1000" dirty="0" err="1">
                <a:solidFill>
                  <a:srgbClr val="3A3A3A"/>
                </a:solidFill>
              </a:rPr>
              <a:t>adipiscing</a:t>
            </a:r>
            <a:r>
              <a:rPr lang="en-US" sz="1000" dirty="0">
                <a:solidFill>
                  <a:srgbClr val="3A3A3A"/>
                </a:solidFill>
              </a:rPr>
              <a:t> </a:t>
            </a:r>
            <a:r>
              <a:rPr lang="en-US" sz="1000" dirty="0" err="1">
                <a:solidFill>
                  <a:srgbClr val="3A3A3A"/>
                </a:solidFill>
              </a:rPr>
              <a:t>elit</a:t>
            </a:r>
            <a:r>
              <a:rPr lang="en-US" sz="1000" dirty="0">
                <a:solidFill>
                  <a:srgbClr val="3A3A3A"/>
                </a:solidFill>
              </a:rPr>
              <a:t>, sed do </a:t>
            </a:r>
            <a:r>
              <a:rPr lang="en-US" sz="1000" dirty="0" err="1">
                <a:solidFill>
                  <a:srgbClr val="3A3A3A"/>
                </a:solidFill>
              </a:rPr>
              <a:t>eiusmod</a:t>
            </a:r>
            <a:endParaRPr lang="en-US" sz="4400" b="1" dirty="0">
              <a:solidFill>
                <a:srgbClr val="502C7F"/>
              </a:solidFill>
            </a:endParaRPr>
          </a:p>
        </p:txBody>
      </p:sp>
      <p:pic>
        <p:nvPicPr>
          <p:cNvPr id="41" name="Graphic 40" descr="Pin">
            <a:extLst>
              <a:ext uri="{FF2B5EF4-FFF2-40B4-BE49-F238E27FC236}">
                <a16:creationId xmlns:a16="http://schemas.microsoft.com/office/drawing/2014/main" id="{11384E29-59D8-B348-80AF-985D867B27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3405932" y="1920738"/>
            <a:ext cx="463387" cy="463387"/>
          </a:xfrm>
          <a:prstGeom prst="rect">
            <a:avLst/>
          </a:prstGeom>
        </p:spPr>
      </p:pic>
      <p:pic>
        <p:nvPicPr>
          <p:cNvPr id="42" name="Graphic 41" descr="Pin">
            <a:extLst>
              <a:ext uri="{FF2B5EF4-FFF2-40B4-BE49-F238E27FC236}">
                <a16:creationId xmlns:a16="http://schemas.microsoft.com/office/drawing/2014/main" id="{12030F00-70BF-7446-B7D9-F4DE9AC2D1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8457326" y="1991759"/>
            <a:ext cx="463387" cy="463387"/>
          </a:xfrm>
          <a:prstGeom prst="rect">
            <a:avLst/>
          </a:prstGeom>
        </p:spPr>
      </p:pic>
      <p:pic>
        <p:nvPicPr>
          <p:cNvPr id="43" name="Graphic 42" descr="Pin">
            <a:extLst>
              <a:ext uri="{FF2B5EF4-FFF2-40B4-BE49-F238E27FC236}">
                <a16:creationId xmlns:a16="http://schemas.microsoft.com/office/drawing/2014/main" id="{0CA94828-0312-4F47-88A2-3EDC7C58E9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8437352" y="4553798"/>
            <a:ext cx="463387" cy="463387"/>
          </a:xfrm>
          <a:prstGeom prst="rect">
            <a:avLst/>
          </a:prstGeom>
        </p:spPr>
      </p:pic>
      <p:pic>
        <p:nvPicPr>
          <p:cNvPr id="44" name="Graphic 43" descr="Pin">
            <a:extLst>
              <a:ext uri="{FF2B5EF4-FFF2-40B4-BE49-F238E27FC236}">
                <a16:creationId xmlns:a16="http://schemas.microsoft.com/office/drawing/2014/main" id="{5D1C6EB5-AC25-0B43-B2EA-178B244151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3306802" y="4678277"/>
            <a:ext cx="463387" cy="46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0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32C619-F187-4643-9EC8-B23C6C4B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A60FD-F3CE-5A4F-B46D-8562BEE5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B1C218-8C54-9846-8702-34A36F79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9A9A659-C247-2B48-9B30-F20393A60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75443"/>
              </p:ext>
            </p:extLst>
          </p:nvPr>
        </p:nvGraphicFramePr>
        <p:xfrm>
          <a:off x="609600" y="1828800"/>
          <a:ext cx="10820400" cy="24536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86231">
                  <a:extLst>
                    <a:ext uri="{9D8B030D-6E8A-4147-A177-3AD203B41FA5}">
                      <a16:colId xmlns:a16="http://schemas.microsoft.com/office/drawing/2014/main" val="2518137151"/>
                    </a:ext>
                  </a:extLst>
                </a:gridCol>
                <a:gridCol w="2283204">
                  <a:extLst>
                    <a:ext uri="{9D8B030D-6E8A-4147-A177-3AD203B41FA5}">
                      <a16:colId xmlns:a16="http://schemas.microsoft.com/office/drawing/2014/main" val="732837499"/>
                    </a:ext>
                  </a:extLst>
                </a:gridCol>
                <a:gridCol w="2527833">
                  <a:extLst>
                    <a:ext uri="{9D8B030D-6E8A-4147-A177-3AD203B41FA5}">
                      <a16:colId xmlns:a16="http://schemas.microsoft.com/office/drawing/2014/main" val="1053867439"/>
                    </a:ext>
                  </a:extLst>
                </a:gridCol>
                <a:gridCol w="2311566">
                  <a:extLst>
                    <a:ext uri="{9D8B030D-6E8A-4147-A177-3AD203B41FA5}">
                      <a16:colId xmlns:a16="http://schemas.microsoft.com/office/drawing/2014/main" val="2968117825"/>
                    </a:ext>
                  </a:extLst>
                </a:gridCol>
                <a:gridCol w="2311566">
                  <a:extLst>
                    <a:ext uri="{9D8B030D-6E8A-4147-A177-3AD203B41FA5}">
                      <a16:colId xmlns:a16="http://schemas.microsoft.com/office/drawing/2014/main" val="2624860216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r"/>
                      <a:endParaRPr lang="en-US" sz="1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latin typeface="Calibri" panose="020F0502020204030204" pitchFamily="34" charset="0"/>
                        </a:rPr>
                        <a:t>Highlight</a:t>
                      </a:r>
                      <a:r>
                        <a:rPr lang="en-US" sz="1600" b="0" i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dirty="0">
                          <a:latin typeface="Calibri" panose="020F0502020204030204" pitchFamily="34" charset="0"/>
                        </a:rPr>
                        <a:t>Column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3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 One </a:t>
                      </a:r>
                    </a:p>
                  </a:txBody>
                  <a:tcPr marL="182880" marR="1828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67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Item Two</a:t>
                      </a:r>
                    </a:p>
                  </a:txBody>
                  <a:tcPr marL="182880" marR="1828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86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Item Three</a:t>
                      </a:r>
                    </a:p>
                  </a:txBody>
                  <a:tcPr marL="182880" marR="1828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72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Item Four</a:t>
                      </a:r>
                    </a:p>
                  </a:txBody>
                  <a:tcPr marL="182880" marR="1828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2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0000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0000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0000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0000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6335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72D228-053C-3145-9419-E0A44D92F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05416"/>
              </p:ext>
            </p:extLst>
          </p:nvPr>
        </p:nvGraphicFramePr>
        <p:xfrm>
          <a:off x="914400" y="5060672"/>
          <a:ext cx="2283204" cy="7518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83204">
                  <a:extLst>
                    <a:ext uri="{9D8B030D-6E8A-4147-A177-3AD203B41FA5}">
                      <a16:colId xmlns:a16="http://schemas.microsoft.com/office/drawing/2014/main" val="137678127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7492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69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F915885-BE0E-6546-91E5-0EBF14F93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778389"/>
              </p:ext>
            </p:extLst>
          </p:nvPr>
        </p:nvGraphicFramePr>
        <p:xfrm>
          <a:off x="3886200" y="5060672"/>
          <a:ext cx="3556000" cy="75184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37678127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96964167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182880" marR="1828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A3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00</a:t>
                      </a:r>
                      <a:endParaRPr lang="en-US" sz="1400" b="1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92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>
                          <a:latin typeface="Calibri" panose="020F0502020204030204" pitchFamily="34" charset="0"/>
                        </a:rPr>
                        <a:t>Title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0" marR="18288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6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38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32C619-F187-4643-9EC8-B23C6C4B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A60FD-F3CE-5A4F-B46D-8562BEE5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B1C218-8C54-9846-8702-34A36F79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B4C21F-557B-A34A-BF81-4BE94C615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77286"/>
              </p:ext>
            </p:extLst>
          </p:nvPr>
        </p:nvGraphicFramePr>
        <p:xfrm>
          <a:off x="609600" y="1828800"/>
          <a:ext cx="10820400" cy="24790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86231">
                  <a:extLst>
                    <a:ext uri="{9D8B030D-6E8A-4147-A177-3AD203B41FA5}">
                      <a16:colId xmlns:a16="http://schemas.microsoft.com/office/drawing/2014/main" val="2518137151"/>
                    </a:ext>
                  </a:extLst>
                </a:gridCol>
                <a:gridCol w="2283204">
                  <a:extLst>
                    <a:ext uri="{9D8B030D-6E8A-4147-A177-3AD203B41FA5}">
                      <a16:colId xmlns:a16="http://schemas.microsoft.com/office/drawing/2014/main" val="732837499"/>
                    </a:ext>
                  </a:extLst>
                </a:gridCol>
                <a:gridCol w="2527833">
                  <a:extLst>
                    <a:ext uri="{9D8B030D-6E8A-4147-A177-3AD203B41FA5}">
                      <a16:colId xmlns:a16="http://schemas.microsoft.com/office/drawing/2014/main" val="1053867439"/>
                    </a:ext>
                  </a:extLst>
                </a:gridCol>
                <a:gridCol w="2311566">
                  <a:extLst>
                    <a:ext uri="{9D8B030D-6E8A-4147-A177-3AD203B41FA5}">
                      <a16:colId xmlns:a16="http://schemas.microsoft.com/office/drawing/2014/main" val="2968117825"/>
                    </a:ext>
                  </a:extLst>
                </a:gridCol>
                <a:gridCol w="2311566">
                  <a:extLst>
                    <a:ext uri="{9D8B030D-6E8A-4147-A177-3AD203B41FA5}">
                      <a16:colId xmlns:a16="http://schemas.microsoft.com/office/drawing/2014/main" val="2624860216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r"/>
                      <a:endParaRPr lang="en-US" sz="1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Unit Price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3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Item One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567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Item Two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86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Item Three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72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Item Four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22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$0000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6335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4C664C-626B-0B4D-9BBE-FC4D6251D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722686"/>
              </p:ext>
            </p:extLst>
          </p:nvPr>
        </p:nvGraphicFramePr>
        <p:xfrm>
          <a:off x="914400" y="5060672"/>
          <a:ext cx="2283204" cy="7518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83204">
                  <a:extLst>
                    <a:ext uri="{9D8B030D-6E8A-4147-A177-3AD203B41FA5}">
                      <a16:colId xmlns:a16="http://schemas.microsoft.com/office/drawing/2014/main" val="137678127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92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5695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BFF9FF-3B75-9149-87AE-314CF91B2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59979"/>
              </p:ext>
            </p:extLst>
          </p:nvPr>
        </p:nvGraphicFramePr>
        <p:xfrm>
          <a:off x="3886200" y="5060672"/>
          <a:ext cx="3556000" cy="75184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37678127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96964167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182880" marR="18288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A3A3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00</a:t>
                      </a:r>
                      <a:endParaRPr lang="en-US" sz="1400" b="1" i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492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>
                          <a:latin typeface="Calibri" panose="020F0502020204030204" pitchFamily="34" charset="0"/>
                        </a:rPr>
                        <a:t>Title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0" marR="18288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56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86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32C619-F187-4643-9EC8-B23C6C4B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Editable Map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A60FD-F3CE-5A4F-B46D-8562BEE5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B1C218-8C54-9846-8702-34A36F79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9B47946-EA33-4F48-B0E7-8D253E5ADB51}"/>
              </a:ext>
            </a:extLst>
          </p:cNvPr>
          <p:cNvGrpSpPr/>
          <p:nvPr/>
        </p:nvGrpSpPr>
        <p:grpSpPr>
          <a:xfrm>
            <a:off x="1905000" y="1336729"/>
            <a:ext cx="5487661" cy="5064071"/>
            <a:chOff x="1905000" y="1108129"/>
            <a:chExt cx="5487661" cy="5064071"/>
          </a:xfrm>
        </p:grpSpPr>
        <p:grpSp>
          <p:nvGrpSpPr>
            <p:cNvPr id="8" name="Group 168">
              <a:extLst>
                <a:ext uri="{FF2B5EF4-FFF2-40B4-BE49-F238E27FC236}">
                  <a16:creationId xmlns:a16="http://schemas.microsoft.com/office/drawing/2014/main" id="{77347830-A214-D44D-A67F-70EE9216D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1108129"/>
              <a:ext cx="5487661" cy="5064071"/>
              <a:chOff x="768" y="336"/>
              <a:chExt cx="4042" cy="3730"/>
            </a:xfrm>
            <a:solidFill>
              <a:schemeClr val="accent4"/>
            </a:solidFill>
          </p:grpSpPr>
          <p:sp>
            <p:nvSpPr>
              <p:cNvPr id="9" name="Freeform 48">
                <a:extLst>
                  <a:ext uri="{FF2B5EF4-FFF2-40B4-BE49-F238E27FC236}">
                    <a16:creationId xmlns:a16="http://schemas.microsoft.com/office/drawing/2014/main" id="{E6905BF7-0A99-F24C-8EC9-5351C36C75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80" y="336"/>
                <a:ext cx="509" cy="1333"/>
              </a:xfrm>
              <a:custGeom>
                <a:avLst/>
                <a:gdLst/>
                <a:ahLst/>
                <a:cxnLst>
                  <a:cxn ang="0">
                    <a:pos x="482" y="1240"/>
                  </a:cxn>
                  <a:cxn ang="0">
                    <a:pos x="397" y="1011"/>
                  </a:cxn>
                  <a:cxn ang="0">
                    <a:pos x="228" y="662"/>
                  </a:cxn>
                  <a:cxn ang="0">
                    <a:pos x="156" y="433"/>
                  </a:cxn>
                  <a:cxn ang="0">
                    <a:pos x="37" y="0"/>
                  </a:cxn>
                  <a:cxn ang="0">
                    <a:pos x="0" y="0"/>
                  </a:cxn>
                  <a:cxn ang="0">
                    <a:pos x="60" y="301"/>
                  </a:cxn>
                  <a:cxn ang="0">
                    <a:pos x="168" y="638"/>
                  </a:cxn>
                  <a:cxn ang="0">
                    <a:pos x="192" y="842"/>
                  </a:cxn>
                  <a:cxn ang="0">
                    <a:pos x="277" y="890"/>
                  </a:cxn>
                  <a:cxn ang="0">
                    <a:pos x="313" y="986"/>
                  </a:cxn>
                  <a:cxn ang="0">
                    <a:pos x="445" y="1264"/>
                  </a:cxn>
                  <a:cxn ang="0">
                    <a:pos x="482" y="1240"/>
                  </a:cxn>
                </a:cxnLst>
                <a:rect l="0" t="0" r="r" b="b"/>
                <a:pathLst>
                  <a:path w="482" h="1264">
                    <a:moveTo>
                      <a:pt x="482" y="1240"/>
                    </a:moveTo>
                    <a:lnTo>
                      <a:pt x="397" y="1011"/>
                    </a:lnTo>
                    <a:lnTo>
                      <a:pt x="228" y="662"/>
                    </a:lnTo>
                    <a:lnTo>
                      <a:pt x="156" y="433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60" y="301"/>
                    </a:lnTo>
                    <a:lnTo>
                      <a:pt x="168" y="638"/>
                    </a:lnTo>
                    <a:lnTo>
                      <a:pt x="192" y="842"/>
                    </a:lnTo>
                    <a:lnTo>
                      <a:pt x="277" y="890"/>
                    </a:lnTo>
                    <a:lnTo>
                      <a:pt x="313" y="986"/>
                    </a:lnTo>
                    <a:lnTo>
                      <a:pt x="445" y="1264"/>
                    </a:lnTo>
                    <a:lnTo>
                      <a:pt x="482" y="12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49">
                <a:extLst>
                  <a:ext uri="{FF2B5EF4-FFF2-40B4-BE49-F238E27FC236}">
                    <a16:creationId xmlns:a16="http://schemas.microsoft.com/office/drawing/2014/main" id="{FCF1A111-98DE-CD42-AE81-86AB271647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10" y="1703"/>
                <a:ext cx="400" cy="1049"/>
              </a:xfrm>
              <a:custGeom>
                <a:avLst/>
                <a:gdLst/>
                <a:ahLst/>
                <a:cxnLst>
                  <a:cxn ang="0">
                    <a:pos x="269" y="18"/>
                  </a:cxn>
                  <a:cxn ang="0">
                    <a:pos x="287" y="0"/>
                  </a:cxn>
                  <a:cxn ang="0">
                    <a:pos x="334" y="89"/>
                  </a:cxn>
                  <a:cxn ang="0">
                    <a:pos x="379" y="308"/>
                  </a:cxn>
                  <a:cxn ang="0">
                    <a:pos x="352" y="424"/>
                  </a:cxn>
                  <a:cxn ang="0">
                    <a:pos x="334" y="720"/>
                  </a:cxn>
                  <a:cxn ang="0">
                    <a:pos x="293" y="883"/>
                  </a:cxn>
                  <a:cxn ang="0">
                    <a:pos x="272" y="907"/>
                  </a:cxn>
                  <a:cxn ang="0">
                    <a:pos x="146" y="935"/>
                  </a:cxn>
                  <a:cxn ang="0">
                    <a:pos x="19" y="995"/>
                  </a:cxn>
                  <a:cxn ang="0">
                    <a:pos x="0" y="992"/>
                  </a:cxn>
                  <a:cxn ang="0">
                    <a:pos x="4" y="977"/>
                  </a:cxn>
                  <a:cxn ang="0">
                    <a:pos x="56" y="946"/>
                  </a:cxn>
                  <a:cxn ang="0">
                    <a:pos x="63" y="919"/>
                  </a:cxn>
                  <a:cxn ang="0">
                    <a:pos x="89" y="931"/>
                  </a:cxn>
                  <a:cxn ang="0">
                    <a:pos x="192" y="862"/>
                  </a:cxn>
                  <a:cxn ang="0">
                    <a:pos x="209" y="856"/>
                  </a:cxn>
                  <a:cxn ang="0">
                    <a:pos x="263" y="850"/>
                  </a:cxn>
                  <a:cxn ang="0">
                    <a:pos x="283" y="834"/>
                  </a:cxn>
                  <a:cxn ang="0">
                    <a:pos x="296" y="722"/>
                  </a:cxn>
                  <a:cxn ang="0">
                    <a:pos x="335" y="528"/>
                  </a:cxn>
                  <a:cxn ang="0">
                    <a:pos x="326" y="441"/>
                  </a:cxn>
                  <a:cxn ang="0">
                    <a:pos x="355" y="323"/>
                  </a:cxn>
                  <a:cxn ang="0">
                    <a:pos x="328" y="173"/>
                  </a:cxn>
                  <a:cxn ang="0">
                    <a:pos x="308" y="138"/>
                  </a:cxn>
                  <a:cxn ang="0">
                    <a:pos x="305" y="90"/>
                  </a:cxn>
                  <a:cxn ang="0">
                    <a:pos x="269" y="18"/>
                  </a:cxn>
                </a:cxnLst>
                <a:rect l="0" t="0" r="r" b="b"/>
                <a:pathLst>
                  <a:path w="379" h="995">
                    <a:moveTo>
                      <a:pt x="269" y="18"/>
                    </a:moveTo>
                    <a:lnTo>
                      <a:pt x="287" y="0"/>
                    </a:lnTo>
                    <a:lnTo>
                      <a:pt x="334" y="89"/>
                    </a:lnTo>
                    <a:lnTo>
                      <a:pt x="379" y="308"/>
                    </a:lnTo>
                    <a:lnTo>
                      <a:pt x="352" y="424"/>
                    </a:lnTo>
                    <a:lnTo>
                      <a:pt x="334" y="720"/>
                    </a:lnTo>
                    <a:lnTo>
                      <a:pt x="293" y="883"/>
                    </a:lnTo>
                    <a:lnTo>
                      <a:pt x="272" y="907"/>
                    </a:lnTo>
                    <a:lnTo>
                      <a:pt x="146" y="935"/>
                    </a:lnTo>
                    <a:lnTo>
                      <a:pt x="19" y="995"/>
                    </a:lnTo>
                    <a:lnTo>
                      <a:pt x="0" y="992"/>
                    </a:lnTo>
                    <a:lnTo>
                      <a:pt x="4" y="977"/>
                    </a:lnTo>
                    <a:lnTo>
                      <a:pt x="56" y="946"/>
                    </a:lnTo>
                    <a:lnTo>
                      <a:pt x="63" y="919"/>
                    </a:lnTo>
                    <a:lnTo>
                      <a:pt x="89" y="931"/>
                    </a:lnTo>
                    <a:lnTo>
                      <a:pt x="192" y="862"/>
                    </a:lnTo>
                    <a:lnTo>
                      <a:pt x="209" y="856"/>
                    </a:lnTo>
                    <a:lnTo>
                      <a:pt x="263" y="850"/>
                    </a:lnTo>
                    <a:lnTo>
                      <a:pt x="283" y="834"/>
                    </a:lnTo>
                    <a:lnTo>
                      <a:pt x="296" y="722"/>
                    </a:lnTo>
                    <a:lnTo>
                      <a:pt x="335" y="528"/>
                    </a:lnTo>
                    <a:lnTo>
                      <a:pt x="326" y="441"/>
                    </a:lnTo>
                    <a:lnTo>
                      <a:pt x="355" y="323"/>
                    </a:lnTo>
                    <a:lnTo>
                      <a:pt x="328" y="173"/>
                    </a:lnTo>
                    <a:lnTo>
                      <a:pt x="308" y="138"/>
                    </a:lnTo>
                    <a:lnTo>
                      <a:pt x="305" y="90"/>
                    </a:lnTo>
                    <a:lnTo>
                      <a:pt x="269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0">
                <a:extLst>
                  <a:ext uri="{FF2B5EF4-FFF2-40B4-BE49-F238E27FC236}">
                    <a16:creationId xmlns:a16="http://schemas.microsoft.com/office/drawing/2014/main" id="{0C837CE1-0D40-494C-A29A-572FEA2404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25" y="2743"/>
                <a:ext cx="344" cy="213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260" y="26"/>
                  </a:cxn>
                  <a:cxn ang="0">
                    <a:pos x="127" y="91"/>
                  </a:cxn>
                  <a:cxn ang="0">
                    <a:pos x="55" y="138"/>
                  </a:cxn>
                  <a:cxn ang="0">
                    <a:pos x="30" y="123"/>
                  </a:cxn>
                  <a:cxn ang="0">
                    <a:pos x="21" y="138"/>
                  </a:cxn>
                  <a:cxn ang="0">
                    <a:pos x="22" y="165"/>
                  </a:cxn>
                  <a:cxn ang="0">
                    <a:pos x="0" y="194"/>
                  </a:cxn>
                  <a:cxn ang="0">
                    <a:pos x="9" y="202"/>
                  </a:cxn>
                  <a:cxn ang="0">
                    <a:pos x="103" y="124"/>
                  </a:cxn>
                  <a:cxn ang="0">
                    <a:pos x="282" y="38"/>
                  </a:cxn>
                  <a:cxn ang="0">
                    <a:pos x="326" y="0"/>
                  </a:cxn>
                </a:cxnLst>
                <a:rect l="0" t="0" r="r" b="b"/>
                <a:pathLst>
                  <a:path w="326" h="202">
                    <a:moveTo>
                      <a:pt x="326" y="0"/>
                    </a:moveTo>
                    <a:lnTo>
                      <a:pt x="260" y="26"/>
                    </a:lnTo>
                    <a:lnTo>
                      <a:pt x="127" y="91"/>
                    </a:lnTo>
                    <a:lnTo>
                      <a:pt x="55" y="138"/>
                    </a:lnTo>
                    <a:lnTo>
                      <a:pt x="30" y="123"/>
                    </a:lnTo>
                    <a:lnTo>
                      <a:pt x="21" y="138"/>
                    </a:lnTo>
                    <a:lnTo>
                      <a:pt x="22" y="165"/>
                    </a:lnTo>
                    <a:lnTo>
                      <a:pt x="0" y="194"/>
                    </a:lnTo>
                    <a:lnTo>
                      <a:pt x="9" y="202"/>
                    </a:lnTo>
                    <a:lnTo>
                      <a:pt x="103" y="124"/>
                    </a:lnTo>
                    <a:lnTo>
                      <a:pt x="282" y="38"/>
                    </a:lnTo>
                    <a:lnTo>
                      <a:pt x="32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1">
                <a:extLst>
                  <a:ext uri="{FF2B5EF4-FFF2-40B4-BE49-F238E27FC236}">
                    <a16:creationId xmlns:a16="http://schemas.microsoft.com/office/drawing/2014/main" id="{5B256C8A-7CA0-2844-8063-1D168A17D9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35" y="2950"/>
                <a:ext cx="156" cy="148"/>
              </a:xfrm>
              <a:custGeom>
                <a:avLst/>
                <a:gdLst/>
                <a:ahLst/>
                <a:cxnLst>
                  <a:cxn ang="0">
                    <a:pos x="140" y="13"/>
                  </a:cxn>
                  <a:cxn ang="0">
                    <a:pos x="106" y="0"/>
                  </a:cxn>
                  <a:cxn ang="0">
                    <a:pos x="97" y="4"/>
                  </a:cxn>
                  <a:cxn ang="0">
                    <a:pos x="89" y="31"/>
                  </a:cxn>
                  <a:cxn ang="0">
                    <a:pos x="0" y="136"/>
                  </a:cxn>
                  <a:cxn ang="0">
                    <a:pos x="11" y="141"/>
                  </a:cxn>
                  <a:cxn ang="0">
                    <a:pos x="68" y="83"/>
                  </a:cxn>
                  <a:cxn ang="0">
                    <a:pos x="148" y="31"/>
                  </a:cxn>
                  <a:cxn ang="0">
                    <a:pos x="140" y="13"/>
                  </a:cxn>
                </a:cxnLst>
                <a:rect l="0" t="0" r="r" b="b"/>
                <a:pathLst>
                  <a:path w="148" h="141">
                    <a:moveTo>
                      <a:pt x="140" y="13"/>
                    </a:moveTo>
                    <a:lnTo>
                      <a:pt x="106" y="0"/>
                    </a:lnTo>
                    <a:lnTo>
                      <a:pt x="97" y="4"/>
                    </a:lnTo>
                    <a:lnTo>
                      <a:pt x="89" y="31"/>
                    </a:lnTo>
                    <a:lnTo>
                      <a:pt x="0" y="136"/>
                    </a:lnTo>
                    <a:lnTo>
                      <a:pt x="11" y="141"/>
                    </a:lnTo>
                    <a:lnTo>
                      <a:pt x="68" y="83"/>
                    </a:lnTo>
                    <a:lnTo>
                      <a:pt x="148" y="31"/>
                    </a:lnTo>
                    <a:lnTo>
                      <a:pt x="14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2">
                <a:extLst>
                  <a:ext uri="{FF2B5EF4-FFF2-40B4-BE49-F238E27FC236}">
                    <a16:creationId xmlns:a16="http://schemas.microsoft.com/office/drawing/2014/main" id="{2CEF520A-3B98-624F-BFD4-1580226BB9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89" y="3177"/>
                <a:ext cx="478" cy="634"/>
              </a:xfrm>
              <a:custGeom>
                <a:avLst/>
                <a:gdLst/>
                <a:ahLst/>
                <a:cxnLst>
                  <a:cxn ang="0">
                    <a:pos x="448" y="0"/>
                  </a:cxn>
                  <a:cxn ang="0">
                    <a:pos x="326" y="99"/>
                  </a:cxn>
                  <a:cxn ang="0">
                    <a:pos x="163" y="278"/>
                  </a:cxn>
                  <a:cxn ang="0">
                    <a:pos x="48" y="493"/>
                  </a:cxn>
                  <a:cxn ang="0">
                    <a:pos x="24" y="541"/>
                  </a:cxn>
                  <a:cxn ang="0">
                    <a:pos x="0" y="559"/>
                  </a:cxn>
                  <a:cxn ang="0">
                    <a:pos x="3" y="586"/>
                  </a:cxn>
                  <a:cxn ang="0">
                    <a:pos x="18" y="601"/>
                  </a:cxn>
                  <a:cxn ang="0">
                    <a:pos x="33" y="572"/>
                  </a:cxn>
                  <a:cxn ang="0">
                    <a:pos x="39" y="538"/>
                  </a:cxn>
                  <a:cxn ang="0">
                    <a:pos x="158" y="324"/>
                  </a:cxn>
                  <a:cxn ang="0">
                    <a:pos x="314" y="139"/>
                  </a:cxn>
                  <a:cxn ang="0">
                    <a:pos x="453" y="15"/>
                  </a:cxn>
                  <a:cxn ang="0">
                    <a:pos x="448" y="0"/>
                  </a:cxn>
                </a:cxnLst>
                <a:rect l="0" t="0" r="r" b="b"/>
                <a:pathLst>
                  <a:path w="453" h="601">
                    <a:moveTo>
                      <a:pt x="448" y="0"/>
                    </a:moveTo>
                    <a:lnTo>
                      <a:pt x="326" y="99"/>
                    </a:lnTo>
                    <a:lnTo>
                      <a:pt x="163" y="278"/>
                    </a:lnTo>
                    <a:lnTo>
                      <a:pt x="48" y="493"/>
                    </a:lnTo>
                    <a:lnTo>
                      <a:pt x="24" y="541"/>
                    </a:lnTo>
                    <a:lnTo>
                      <a:pt x="0" y="559"/>
                    </a:lnTo>
                    <a:lnTo>
                      <a:pt x="3" y="586"/>
                    </a:lnTo>
                    <a:lnTo>
                      <a:pt x="18" y="601"/>
                    </a:lnTo>
                    <a:lnTo>
                      <a:pt x="33" y="572"/>
                    </a:lnTo>
                    <a:lnTo>
                      <a:pt x="39" y="538"/>
                    </a:lnTo>
                    <a:lnTo>
                      <a:pt x="158" y="324"/>
                    </a:lnTo>
                    <a:lnTo>
                      <a:pt x="314" y="139"/>
                    </a:lnTo>
                    <a:lnTo>
                      <a:pt x="453" y="15"/>
                    </a:lnTo>
                    <a:lnTo>
                      <a:pt x="44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53">
                <a:extLst>
                  <a:ext uri="{FF2B5EF4-FFF2-40B4-BE49-F238E27FC236}">
                    <a16:creationId xmlns:a16="http://schemas.microsoft.com/office/drawing/2014/main" id="{2C886A61-6662-C340-A183-AA24D8DE7F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517" y="3596"/>
                <a:ext cx="577" cy="116"/>
              </a:xfrm>
              <a:custGeom>
                <a:avLst/>
                <a:gdLst/>
                <a:ahLst/>
                <a:cxnLst>
                  <a:cxn ang="0">
                    <a:pos x="547" y="9"/>
                  </a:cxn>
                  <a:cxn ang="0">
                    <a:pos x="526" y="0"/>
                  </a:cxn>
                  <a:cxn ang="0">
                    <a:pos x="395" y="2"/>
                  </a:cxn>
                  <a:cxn ang="0">
                    <a:pos x="340" y="14"/>
                  </a:cxn>
                  <a:cxn ang="0">
                    <a:pos x="254" y="23"/>
                  </a:cxn>
                  <a:cxn ang="0">
                    <a:pos x="176" y="36"/>
                  </a:cxn>
                  <a:cxn ang="0">
                    <a:pos x="86" y="59"/>
                  </a:cxn>
                  <a:cxn ang="0">
                    <a:pos x="6" y="83"/>
                  </a:cxn>
                  <a:cxn ang="0">
                    <a:pos x="0" y="96"/>
                  </a:cxn>
                  <a:cxn ang="0">
                    <a:pos x="8" y="110"/>
                  </a:cxn>
                  <a:cxn ang="0">
                    <a:pos x="101" y="72"/>
                  </a:cxn>
                  <a:cxn ang="0">
                    <a:pos x="227" y="48"/>
                  </a:cxn>
                  <a:cxn ang="0">
                    <a:pos x="390" y="14"/>
                  </a:cxn>
                  <a:cxn ang="0">
                    <a:pos x="495" y="21"/>
                  </a:cxn>
                  <a:cxn ang="0">
                    <a:pos x="544" y="20"/>
                  </a:cxn>
                  <a:cxn ang="0">
                    <a:pos x="547" y="9"/>
                  </a:cxn>
                </a:cxnLst>
                <a:rect l="0" t="0" r="r" b="b"/>
                <a:pathLst>
                  <a:path w="547" h="110">
                    <a:moveTo>
                      <a:pt x="547" y="9"/>
                    </a:moveTo>
                    <a:lnTo>
                      <a:pt x="526" y="0"/>
                    </a:lnTo>
                    <a:lnTo>
                      <a:pt x="395" y="2"/>
                    </a:lnTo>
                    <a:lnTo>
                      <a:pt x="340" y="14"/>
                    </a:lnTo>
                    <a:lnTo>
                      <a:pt x="254" y="23"/>
                    </a:lnTo>
                    <a:lnTo>
                      <a:pt x="176" y="36"/>
                    </a:lnTo>
                    <a:lnTo>
                      <a:pt x="86" y="59"/>
                    </a:lnTo>
                    <a:lnTo>
                      <a:pt x="6" y="83"/>
                    </a:lnTo>
                    <a:lnTo>
                      <a:pt x="0" y="96"/>
                    </a:lnTo>
                    <a:lnTo>
                      <a:pt x="8" y="110"/>
                    </a:lnTo>
                    <a:lnTo>
                      <a:pt x="101" y="72"/>
                    </a:lnTo>
                    <a:lnTo>
                      <a:pt x="227" y="48"/>
                    </a:lnTo>
                    <a:lnTo>
                      <a:pt x="390" y="14"/>
                    </a:lnTo>
                    <a:lnTo>
                      <a:pt x="495" y="21"/>
                    </a:lnTo>
                    <a:lnTo>
                      <a:pt x="544" y="20"/>
                    </a:lnTo>
                    <a:lnTo>
                      <a:pt x="547" y="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4">
                <a:extLst>
                  <a:ext uri="{FF2B5EF4-FFF2-40B4-BE49-F238E27FC236}">
                    <a16:creationId xmlns:a16="http://schemas.microsoft.com/office/drawing/2014/main" id="{83A88C31-3871-5848-B468-A80F043B5B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27" y="3705"/>
                <a:ext cx="64" cy="37"/>
              </a:xfrm>
              <a:custGeom>
                <a:avLst/>
                <a:gdLst/>
                <a:ahLst/>
                <a:cxnLst>
                  <a:cxn ang="0">
                    <a:pos x="61" y="3"/>
                  </a:cxn>
                  <a:cxn ang="0">
                    <a:pos x="43" y="0"/>
                  </a:cxn>
                  <a:cxn ang="0">
                    <a:pos x="6" y="17"/>
                  </a:cxn>
                  <a:cxn ang="0">
                    <a:pos x="0" y="34"/>
                  </a:cxn>
                  <a:cxn ang="0">
                    <a:pos x="12" y="35"/>
                  </a:cxn>
                  <a:cxn ang="0">
                    <a:pos x="53" y="20"/>
                  </a:cxn>
                  <a:cxn ang="0">
                    <a:pos x="61" y="3"/>
                  </a:cxn>
                </a:cxnLst>
                <a:rect l="0" t="0" r="r" b="b"/>
                <a:pathLst>
                  <a:path w="61" h="35">
                    <a:moveTo>
                      <a:pt x="61" y="3"/>
                    </a:moveTo>
                    <a:lnTo>
                      <a:pt x="43" y="0"/>
                    </a:lnTo>
                    <a:lnTo>
                      <a:pt x="6" y="17"/>
                    </a:lnTo>
                    <a:lnTo>
                      <a:pt x="0" y="34"/>
                    </a:lnTo>
                    <a:lnTo>
                      <a:pt x="12" y="35"/>
                    </a:lnTo>
                    <a:lnTo>
                      <a:pt x="53" y="20"/>
                    </a:lnTo>
                    <a:lnTo>
                      <a:pt x="6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55">
                <a:extLst>
                  <a:ext uri="{FF2B5EF4-FFF2-40B4-BE49-F238E27FC236}">
                    <a16:creationId xmlns:a16="http://schemas.microsoft.com/office/drawing/2014/main" id="{6B07DF0A-9389-624F-89C8-EE08B3A25D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39" y="3627"/>
                <a:ext cx="162" cy="102"/>
              </a:xfrm>
              <a:custGeom>
                <a:avLst/>
                <a:gdLst/>
                <a:ahLst/>
                <a:cxnLst>
                  <a:cxn ang="0">
                    <a:pos x="154" y="93"/>
                  </a:cxn>
                  <a:cxn ang="0">
                    <a:pos x="149" y="66"/>
                  </a:cxn>
                  <a:cxn ang="0">
                    <a:pos x="116" y="36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2" y="15"/>
                  </a:cxn>
                  <a:cxn ang="0">
                    <a:pos x="20" y="26"/>
                  </a:cxn>
                  <a:cxn ang="0">
                    <a:pos x="79" y="44"/>
                  </a:cxn>
                  <a:cxn ang="0">
                    <a:pos x="119" y="72"/>
                  </a:cxn>
                  <a:cxn ang="0">
                    <a:pos x="142" y="96"/>
                  </a:cxn>
                  <a:cxn ang="0">
                    <a:pos x="154" y="93"/>
                  </a:cxn>
                </a:cxnLst>
                <a:rect l="0" t="0" r="r" b="b"/>
                <a:pathLst>
                  <a:path w="154" h="96">
                    <a:moveTo>
                      <a:pt x="154" y="93"/>
                    </a:moveTo>
                    <a:lnTo>
                      <a:pt x="149" y="66"/>
                    </a:lnTo>
                    <a:lnTo>
                      <a:pt x="116" y="36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2" y="15"/>
                    </a:lnTo>
                    <a:lnTo>
                      <a:pt x="20" y="26"/>
                    </a:lnTo>
                    <a:lnTo>
                      <a:pt x="79" y="44"/>
                    </a:lnTo>
                    <a:lnTo>
                      <a:pt x="119" y="72"/>
                    </a:lnTo>
                    <a:lnTo>
                      <a:pt x="142" y="96"/>
                    </a:lnTo>
                    <a:lnTo>
                      <a:pt x="154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81200D5D-C9CD-BF47-A9A2-04170F8BBD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26" y="337"/>
                <a:ext cx="127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" y="84"/>
                  </a:cxn>
                  <a:cxn ang="0">
                    <a:pos x="120" y="96"/>
                  </a:cxn>
                  <a:cxn ang="0">
                    <a:pos x="84" y="0"/>
                  </a:cxn>
                  <a:cxn ang="0">
                    <a:pos x="0" y="0"/>
                  </a:cxn>
                </a:cxnLst>
                <a:rect l="0" t="0" r="r" b="b"/>
                <a:pathLst>
                  <a:path w="120" h="96">
                    <a:moveTo>
                      <a:pt x="0" y="0"/>
                    </a:moveTo>
                    <a:lnTo>
                      <a:pt x="36" y="84"/>
                    </a:lnTo>
                    <a:lnTo>
                      <a:pt x="120" y="96"/>
                    </a:lnTo>
                    <a:lnTo>
                      <a:pt x="8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84EAA0E7-ECE0-074E-8D22-FFAFCA9FB9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80" y="1396"/>
                <a:ext cx="132" cy="1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" y="10"/>
                  </a:cxn>
                  <a:cxn ang="0">
                    <a:pos x="125" y="99"/>
                  </a:cxn>
                  <a:cxn ang="0">
                    <a:pos x="115" y="156"/>
                  </a:cxn>
                  <a:cxn ang="0">
                    <a:pos x="79" y="140"/>
                  </a:cxn>
                  <a:cxn ang="0">
                    <a:pos x="79" y="88"/>
                  </a:cxn>
                  <a:cxn ang="0">
                    <a:pos x="41" y="52"/>
                  </a:cxn>
                  <a:cxn ang="0">
                    <a:pos x="0" y="0"/>
                  </a:cxn>
                </a:cxnLst>
                <a:rect l="0" t="0" r="r" b="b"/>
                <a:pathLst>
                  <a:path w="125" h="156">
                    <a:moveTo>
                      <a:pt x="0" y="0"/>
                    </a:moveTo>
                    <a:lnTo>
                      <a:pt x="79" y="10"/>
                    </a:lnTo>
                    <a:lnTo>
                      <a:pt x="125" y="99"/>
                    </a:lnTo>
                    <a:lnTo>
                      <a:pt x="115" y="156"/>
                    </a:lnTo>
                    <a:lnTo>
                      <a:pt x="79" y="140"/>
                    </a:lnTo>
                    <a:lnTo>
                      <a:pt x="79" y="88"/>
                    </a:lnTo>
                    <a:lnTo>
                      <a:pt x="41" y="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59">
                <a:extLst>
                  <a:ext uri="{FF2B5EF4-FFF2-40B4-BE49-F238E27FC236}">
                    <a16:creationId xmlns:a16="http://schemas.microsoft.com/office/drawing/2014/main" id="{6806E0C4-4BFC-4345-AAFB-91C00972CD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34" y="1618"/>
                <a:ext cx="820" cy="862"/>
              </a:xfrm>
              <a:custGeom>
                <a:avLst/>
                <a:gdLst/>
                <a:ahLst/>
                <a:cxnLst>
                  <a:cxn ang="0">
                    <a:pos x="0" y="305"/>
                  </a:cxn>
                  <a:cxn ang="0">
                    <a:pos x="45" y="265"/>
                  </a:cxn>
                  <a:cxn ang="0">
                    <a:pos x="393" y="0"/>
                  </a:cxn>
                  <a:cxn ang="0">
                    <a:pos x="453" y="25"/>
                  </a:cxn>
                  <a:cxn ang="0">
                    <a:pos x="681" y="156"/>
                  </a:cxn>
                  <a:cxn ang="0">
                    <a:pos x="717" y="385"/>
                  </a:cxn>
                  <a:cxn ang="0">
                    <a:pos x="778" y="433"/>
                  </a:cxn>
                  <a:cxn ang="0">
                    <a:pos x="693" y="518"/>
                  </a:cxn>
                  <a:cxn ang="0">
                    <a:pos x="657" y="698"/>
                  </a:cxn>
                  <a:cxn ang="0">
                    <a:pos x="574" y="794"/>
                  </a:cxn>
                  <a:cxn ang="0">
                    <a:pos x="405" y="818"/>
                  </a:cxn>
                  <a:cxn ang="0">
                    <a:pos x="321" y="758"/>
                  </a:cxn>
                  <a:cxn ang="0">
                    <a:pos x="273" y="649"/>
                  </a:cxn>
                  <a:cxn ang="0">
                    <a:pos x="236" y="506"/>
                  </a:cxn>
                  <a:cxn ang="0">
                    <a:pos x="129" y="470"/>
                  </a:cxn>
                  <a:cxn ang="0">
                    <a:pos x="0" y="305"/>
                  </a:cxn>
                </a:cxnLst>
                <a:rect l="0" t="0" r="r" b="b"/>
                <a:pathLst>
                  <a:path w="778" h="818">
                    <a:moveTo>
                      <a:pt x="0" y="305"/>
                    </a:moveTo>
                    <a:lnTo>
                      <a:pt x="45" y="265"/>
                    </a:lnTo>
                    <a:lnTo>
                      <a:pt x="393" y="0"/>
                    </a:lnTo>
                    <a:lnTo>
                      <a:pt x="453" y="25"/>
                    </a:lnTo>
                    <a:lnTo>
                      <a:pt x="681" y="156"/>
                    </a:lnTo>
                    <a:lnTo>
                      <a:pt x="717" y="385"/>
                    </a:lnTo>
                    <a:lnTo>
                      <a:pt x="778" y="433"/>
                    </a:lnTo>
                    <a:lnTo>
                      <a:pt x="693" y="518"/>
                    </a:lnTo>
                    <a:lnTo>
                      <a:pt x="657" y="698"/>
                    </a:lnTo>
                    <a:lnTo>
                      <a:pt x="574" y="794"/>
                    </a:lnTo>
                    <a:lnTo>
                      <a:pt x="405" y="818"/>
                    </a:lnTo>
                    <a:lnTo>
                      <a:pt x="321" y="758"/>
                    </a:lnTo>
                    <a:lnTo>
                      <a:pt x="273" y="649"/>
                    </a:lnTo>
                    <a:lnTo>
                      <a:pt x="236" y="506"/>
                    </a:lnTo>
                    <a:lnTo>
                      <a:pt x="129" y="470"/>
                    </a:lnTo>
                    <a:lnTo>
                      <a:pt x="0" y="30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60">
                <a:extLst>
                  <a:ext uri="{FF2B5EF4-FFF2-40B4-BE49-F238E27FC236}">
                    <a16:creationId xmlns:a16="http://schemas.microsoft.com/office/drawing/2014/main" id="{2A088AF4-5157-1744-87CE-EA248507CC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872" y="1364"/>
                <a:ext cx="660" cy="495"/>
              </a:xfrm>
              <a:custGeom>
                <a:avLst/>
                <a:gdLst/>
                <a:ahLst/>
                <a:cxnLst>
                  <a:cxn ang="0">
                    <a:pos x="61" y="169"/>
                  </a:cxn>
                  <a:cxn ang="0">
                    <a:pos x="121" y="85"/>
                  </a:cxn>
                  <a:cxn ang="0">
                    <a:pos x="481" y="37"/>
                  </a:cxn>
                  <a:cxn ang="0">
                    <a:pos x="566" y="0"/>
                  </a:cxn>
                  <a:cxn ang="0">
                    <a:pos x="590" y="85"/>
                  </a:cxn>
                  <a:cxn ang="0">
                    <a:pos x="626" y="181"/>
                  </a:cxn>
                  <a:cxn ang="0">
                    <a:pos x="566" y="290"/>
                  </a:cxn>
                  <a:cxn ang="0">
                    <a:pos x="554" y="470"/>
                  </a:cxn>
                  <a:cxn ang="0">
                    <a:pos x="241" y="470"/>
                  </a:cxn>
                  <a:cxn ang="0">
                    <a:pos x="0" y="470"/>
                  </a:cxn>
                  <a:cxn ang="0">
                    <a:pos x="61" y="169"/>
                  </a:cxn>
                </a:cxnLst>
                <a:rect l="0" t="0" r="r" b="b"/>
                <a:pathLst>
                  <a:path w="626" h="470">
                    <a:moveTo>
                      <a:pt x="61" y="169"/>
                    </a:moveTo>
                    <a:lnTo>
                      <a:pt x="121" y="85"/>
                    </a:lnTo>
                    <a:lnTo>
                      <a:pt x="481" y="37"/>
                    </a:lnTo>
                    <a:lnTo>
                      <a:pt x="566" y="0"/>
                    </a:lnTo>
                    <a:lnTo>
                      <a:pt x="590" y="85"/>
                    </a:lnTo>
                    <a:lnTo>
                      <a:pt x="626" y="181"/>
                    </a:lnTo>
                    <a:lnTo>
                      <a:pt x="566" y="290"/>
                    </a:lnTo>
                    <a:lnTo>
                      <a:pt x="554" y="470"/>
                    </a:lnTo>
                    <a:lnTo>
                      <a:pt x="241" y="470"/>
                    </a:lnTo>
                    <a:lnTo>
                      <a:pt x="0" y="470"/>
                    </a:lnTo>
                    <a:lnTo>
                      <a:pt x="61" y="16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61">
                <a:extLst>
                  <a:ext uri="{FF2B5EF4-FFF2-40B4-BE49-F238E27FC236}">
                    <a16:creationId xmlns:a16="http://schemas.microsoft.com/office/drawing/2014/main" id="{9A82856E-ADF5-694D-9563-1EE076D641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27" y="1782"/>
                <a:ext cx="1001" cy="93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65" y="121"/>
                  </a:cxn>
                  <a:cxn ang="0">
                    <a:pos x="517" y="73"/>
                  </a:cxn>
                  <a:cxn ang="0">
                    <a:pos x="758" y="73"/>
                  </a:cxn>
                  <a:cxn ang="0">
                    <a:pos x="950" y="277"/>
                  </a:cxn>
                  <a:cxn ang="0">
                    <a:pos x="950" y="326"/>
                  </a:cxn>
                  <a:cxn ang="0">
                    <a:pos x="879" y="338"/>
                  </a:cxn>
                  <a:cxn ang="0">
                    <a:pos x="831" y="362"/>
                  </a:cxn>
                  <a:cxn ang="0">
                    <a:pos x="758" y="314"/>
                  </a:cxn>
                  <a:cxn ang="0">
                    <a:pos x="710" y="338"/>
                  </a:cxn>
                  <a:cxn ang="0">
                    <a:pos x="807" y="421"/>
                  </a:cxn>
                  <a:cxn ang="0">
                    <a:pos x="794" y="457"/>
                  </a:cxn>
                  <a:cxn ang="0">
                    <a:pos x="819" y="542"/>
                  </a:cxn>
                  <a:cxn ang="0">
                    <a:pos x="758" y="578"/>
                  </a:cxn>
                  <a:cxn ang="0">
                    <a:pos x="686" y="518"/>
                  </a:cxn>
                  <a:cxn ang="0">
                    <a:pos x="553" y="493"/>
                  </a:cxn>
                  <a:cxn ang="0">
                    <a:pos x="529" y="421"/>
                  </a:cxn>
                  <a:cxn ang="0">
                    <a:pos x="469" y="469"/>
                  </a:cxn>
                  <a:cxn ang="0">
                    <a:pos x="277" y="386"/>
                  </a:cxn>
                  <a:cxn ang="0">
                    <a:pos x="241" y="433"/>
                  </a:cxn>
                  <a:cxn ang="0">
                    <a:pos x="313" y="505"/>
                  </a:cxn>
                  <a:cxn ang="0">
                    <a:pos x="614" y="602"/>
                  </a:cxn>
                  <a:cxn ang="0">
                    <a:pos x="614" y="674"/>
                  </a:cxn>
                  <a:cxn ang="0">
                    <a:pos x="722" y="674"/>
                  </a:cxn>
                  <a:cxn ang="0">
                    <a:pos x="782" y="747"/>
                  </a:cxn>
                  <a:cxn ang="0">
                    <a:pos x="819" y="807"/>
                  </a:cxn>
                  <a:cxn ang="0">
                    <a:pos x="505" y="890"/>
                  </a:cxn>
                  <a:cxn ang="0">
                    <a:pos x="410" y="819"/>
                  </a:cxn>
                  <a:cxn ang="0">
                    <a:pos x="301" y="710"/>
                  </a:cxn>
                  <a:cxn ang="0">
                    <a:pos x="0" y="542"/>
                  </a:cxn>
                  <a:cxn ang="0">
                    <a:pos x="36" y="362"/>
                  </a:cxn>
                  <a:cxn ang="0">
                    <a:pos x="121" y="277"/>
                  </a:cxn>
                  <a:cxn ang="0">
                    <a:pos x="60" y="229"/>
                  </a:cxn>
                  <a:cxn ang="0">
                    <a:pos x="24" y="0"/>
                  </a:cxn>
                </a:cxnLst>
                <a:rect l="0" t="0" r="r" b="b"/>
                <a:pathLst>
                  <a:path w="950" h="890">
                    <a:moveTo>
                      <a:pt x="24" y="0"/>
                    </a:moveTo>
                    <a:lnTo>
                      <a:pt x="265" y="121"/>
                    </a:lnTo>
                    <a:lnTo>
                      <a:pt x="517" y="73"/>
                    </a:lnTo>
                    <a:lnTo>
                      <a:pt x="758" y="73"/>
                    </a:lnTo>
                    <a:lnTo>
                      <a:pt x="950" y="277"/>
                    </a:lnTo>
                    <a:lnTo>
                      <a:pt x="950" y="326"/>
                    </a:lnTo>
                    <a:lnTo>
                      <a:pt x="879" y="338"/>
                    </a:lnTo>
                    <a:lnTo>
                      <a:pt x="831" y="362"/>
                    </a:lnTo>
                    <a:lnTo>
                      <a:pt x="758" y="314"/>
                    </a:lnTo>
                    <a:lnTo>
                      <a:pt x="710" y="338"/>
                    </a:lnTo>
                    <a:lnTo>
                      <a:pt x="807" y="421"/>
                    </a:lnTo>
                    <a:lnTo>
                      <a:pt x="794" y="457"/>
                    </a:lnTo>
                    <a:lnTo>
                      <a:pt x="819" y="542"/>
                    </a:lnTo>
                    <a:lnTo>
                      <a:pt x="758" y="578"/>
                    </a:lnTo>
                    <a:lnTo>
                      <a:pt x="686" y="518"/>
                    </a:lnTo>
                    <a:lnTo>
                      <a:pt x="553" y="493"/>
                    </a:lnTo>
                    <a:lnTo>
                      <a:pt x="529" y="421"/>
                    </a:lnTo>
                    <a:lnTo>
                      <a:pt x="469" y="469"/>
                    </a:lnTo>
                    <a:lnTo>
                      <a:pt x="277" y="386"/>
                    </a:lnTo>
                    <a:lnTo>
                      <a:pt x="241" y="433"/>
                    </a:lnTo>
                    <a:lnTo>
                      <a:pt x="313" y="505"/>
                    </a:lnTo>
                    <a:lnTo>
                      <a:pt x="614" y="602"/>
                    </a:lnTo>
                    <a:lnTo>
                      <a:pt x="614" y="674"/>
                    </a:lnTo>
                    <a:lnTo>
                      <a:pt x="722" y="674"/>
                    </a:lnTo>
                    <a:lnTo>
                      <a:pt x="782" y="747"/>
                    </a:lnTo>
                    <a:lnTo>
                      <a:pt x="819" y="807"/>
                    </a:lnTo>
                    <a:lnTo>
                      <a:pt x="505" y="890"/>
                    </a:lnTo>
                    <a:lnTo>
                      <a:pt x="410" y="819"/>
                    </a:lnTo>
                    <a:lnTo>
                      <a:pt x="301" y="710"/>
                    </a:lnTo>
                    <a:lnTo>
                      <a:pt x="0" y="542"/>
                    </a:lnTo>
                    <a:lnTo>
                      <a:pt x="36" y="362"/>
                    </a:lnTo>
                    <a:lnTo>
                      <a:pt x="121" y="277"/>
                    </a:lnTo>
                    <a:lnTo>
                      <a:pt x="60" y="229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62">
                <a:extLst>
                  <a:ext uri="{FF2B5EF4-FFF2-40B4-BE49-F238E27FC236}">
                    <a16:creationId xmlns:a16="http://schemas.microsoft.com/office/drawing/2014/main" id="{BA97B3B0-CF98-DD41-BFCE-7CC9A12173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49" y="882"/>
                <a:ext cx="914" cy="762"/>
              </a:xfrm>
              <a:custGeom>
                <a:avLst/>
                <a:gdLst/>
                <a:ahLst/>
                <a:cxnLst>
                  <a:cxn ang="0">
                    <a:pos x="25" y="133"/>
                  </a:cxn>
                  <a:cxn ang="0">
                    <a:pos x="25" y="73"/>
                  </a:cxn>
                  <a:cxn ang="0">
                    <a:pos x="156" y="0"/>
                  </a:cxn>
                  <a:cxn ang="0">
                    <a:pos x="228" y="24"/>
                  </a:cxn>
                  <a:cxn ang="0">
                    <a:pos x="818" y="12"/>
                  </a:cxn>
                  <a:cxn ang="0">
                    <a:pos x="782" y="61"/>
                  </a:cxn>
                  <a:cxn ang="0">
                    <a:pos x="770" y="133"/>
                  </a:cxn>
                  <a:cxn ang="0">
                    <a:pos x="794" y="266"/>
                  </a:cxn>
                  <a:cxn ang="0">
                    <a:pos x="866" y="421"/>
                  </a:cxn>
                  <a:cxn ang="0">
                    <a:pos x="818" y="457"/>
                  </a:cxn>
                  <a:cxn ang="0">
                    <a:pos x="806" y="542"/>
                  </a:cxn>
                  <a:cxn ang="0">
                    <a:pos x="746" y="626"/>
                  </a:cxn>
                  <a:cxn ang="0">
                    <a:pos x="661" y="602"/>
                  </a:cxn>
                  <a:cxn ang="0">
                    <a:pos x="637" y="698"/>
                  </a:cxn>
                  <a:cxn ang="0">
                    <a:pos x="590" y="723"/>
                  </a:cxn>
                  <a:cxn ang="0">
                    <a:pos x="554" y="578"/>
                  </a:cxn>
                  <a:cxn ang="0">
                    <a:pos x="361" y="638"/>
                  </a:cxn>
                  <a:cxn ang="0">
                    <a:pos x="397" y="530"/>
                  </a:cxn>
                  <a:cxn ang="0">
                    <a:pos x="180" y="518"/>
                  </a:cxn>
                  <a:cxn ang="0">
                    <a:pos x="144" y="397"/>
                  </a:cxn>
                  <a:cxn ang="0">
                    <a:pos x="0" y="314"/>
                  </a:cxn>
                  <a:cxn ang="0">
                    <a:pos x="25" y="266"/>
                  </a:cxn>
                  <a:cxn ang="0">
                    <a:pos x="121" y="241"/>
                  </a:cxn>
                  <a:cxn ang="0">
                    <a:pos x="25" y="133"/>
                  </a:cxn>
                </a:cxnLst>
                <a:rect l="0" t="0" r="r" b="b"/>
                <a:pathLst>
                  <a:path w="866" h="723">
                    <a:moveTo>
                      <a:pt x="25" y="133"/>
                    </a:moveTo>
                    <a:lnTo>
                      <a:pt x="25" y="73"/>
                    </a:lnTo>
                    <a:lnTo>
                      <a:pt x="156" y="0"/>
                    </a:lnTo>
                    <a:lnTo>
                      <a:pt x="228" y="24"/>
                    </a:lnTo>
                    <a:lnTo>
                      <a:pt x="818" y="12"/>
                    </a:lnTo>
                    <a:lnTo>
                      <a:pt x="782" y="61"/>
                    </a:lnTo>
                    <a:lnTo>
                      <a:pt x="770" y="133"/>
                    </a:lnTo>
                    <a:lnTo>
                      <a:pt x="794" y="266"/>
                    </a:lnTo>
                    <a:lnTo>
                      <a:pt x="866" y="421"/>
                    </a:lnTo>
                    <a:lnTo>
                      <a:pt x="818" y="457"/>
                    </a:lnTo>
                    <a:lnTo>
                      <a:pt x="806" y="542"/>
                    </a:lnTo>
                    <a:lnTo>
                      <a:pt x="746" y="626"/>
                    </a:lnTo>
                    <a:lnTo>
                      <a:pt x="661" y="602"/>
                    </a:lnTo>
                    <a:lnTo>
                      <a:pt x="637" y="698"/>
                    </a:lnTo>
                    <a:lnTo>
                      <a:pt x="590" y="723"/>
                    </a:lnTo>
                    <a:lnTo>
                      <a:pt x="554" y="578"/>
                    </a:lnTo>
                    <a:lnTo>
                      <a:pt x="361" y="638"/>
                    </a:lnTo>
                    <a:lnTo>
                      <a:pt x="397" y="530"/>
                    </a:lnTo>
                    <a:lnTo>
                      <a:pt x="180" y="518"/>
                    </a:lnTo>
                    <a:lnTo>
                      <a:pt x="144" y="397"/>
                    </a:lnTo>
                    <a:lnTo>
                      <a:pt x="0" y="314"/>
                    </a:lnTo>
                    <a:lnTo>
                      <a:pt x="25" y="266"/>
                    </a:lnTo>
                    <a:lnTo>
                      <a:pt x="121" y="241"/>
                    </a:lnTo>
                    <a:lnTo>
                      <a:pt x="25" y="13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63">
                <a:extLst>
                  <a:ext uri="{FF2B5EF4-FFF2-40B4-BE49-F238E27FC236}">
                    <a16:creationId xmlns:a16="http://schemas.microsoft.com/office/drawing/2014/main" id="{BCF3DFD5-6377-2D43-B3D8-6C9F0AF5DA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66" y="337"/>
                <a:ext cx="849" cy="685"/>
              </a:xfrm>
              <a:custGeom>
                <a:avLst/>
                <a:gdLst/>
                <a:ahLst/>
                <a:cxnLst>
                  <a:cxn ang="0">
                    <a:pos x="264" y="12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71" y="96"/>
                  </a:cxn>
                  <a:cxn ang="0">
                    <a:pos x="372" y="289"/>
                  </a:cxn>
                  <a:cxn ang="0">
                    <a:pos x="504" y="433"/>
                  </a:cxn>
                  <a:cxn ang="0">
                    <a:pos x="540" y="433"/>
                  </a:cxn>
                  <a:cxn ang="0">
                    <a:pos x="745" y="638"/>
                  </a:cxn>
                  <a:cxn ang="0">
                    <a:pos x="805" y="650"/>
                  </a:cxn>
                  <a:cxn ang="0">
                    <a:pos x="745" y="578"/>
                  </a:cxn>
                  <a:cxn ang="0">
                    <a:pos x="757" y="517"/>
                  </a:cxn>
                  <a:cxn ang="0">
                    <a:pos x="745" y="433"/>
                  </a:cxn>
                  <a:cxn ang="0">
                    <a:pos x="264" y="12"/>
                  </a:cxn>
                </a:cxnLst>
                <a:rect l="0" t="0" r="r" b="b"/>
                <a:pathLst>
                  <a:path w="805" h="650">
                    <a:moveTo>
                      <a:pt x="264" y="12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71" y="96"/>
                    </a:lnTo>
                    <a:lnTo>
                      <a:pt x="372" y="289"/>
                    </a:lnTo>
                    <a:lnTo>
                      <a:pt x="504" y="433"/>
                    </a:lnTo>
                    <a:lnTo>
                      <a:pt x="540" y="433"/>
                    </a:lnTo>
                    <a:lnTo>
                      <a:pt x="745" y="638"/>
                    </a:lnTo>
                    <a:lnTo>
                      <a:pt x="805" y="650"/>
                    </a:lnTo>
                    <a:lnTo>
                      <a:pt x="745" y="578"/>
                    </a:lnTo>
                    <a:lnTo>
                      <a:pt x="757" y="517"/>
                    </a:lnTo>
                    <a:lnTo>
                      <a:pt x="745" y="433"/>
                    </a:lnTo>
                    <a:lnTo>
                      <a:pt x="264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B35FE53D-529B-BE43-A22D-E15EA8FC96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15" y="2987"/>
                <a:ext cx="1216" cy="672"/>
              </a:xfrm>
              <a:custGeom>
                <a:avLst/>
                <a:gdLst/>
                <a:ahLst/>
                <a:cxnLst>
                  <a:cxn ang="0">
                    <a:pos x="48" y="373"/>
                  </a:cxn>
                  <a:cxn ang="0">
                    <a:pos x="0" y="484"/>
                  </a:cxn>
                  <a:cxn ang="0">
                    <a:pos x="48" y="494"/>
                  </a:cxn>
                  <a:cxn ang="0">
                    <a:pos x="96" y="637"/>
                  </a:cxn>
                  <a:cxn ang="0">
                    <a:pos x="336" y="554"/>
                  </a:cxn>
                  <a:cxn ang="0">
                    <a:pos x="577" y="566"/>
                  </a:cxn>
                  <a:cxn ang="0">
                    <a:pos x="612" y="530"/>
                  </a:cxn>
                  <a:cxn ang="0">
                    <a:pos x="541" y="506"/>
                  </a:cxn>
                  <a:cxn ang="0">
                    <a:pos x="565" y="445"/>
                  </a:cxn>
                  <a:cxn ang="0">
                    <a:pos x="636" y="445"/>
                  </a:cxn>
                  <a:cxn ang="0">
                    <a:pos x="636" y="518"/>
                  </a:cxn>
                  <a:cxn ang="0">
                    <a:pos x="672" y="542"/>
                  </a:cxn>
                  <a:cxn ang="0">
                    <a:pos x="708" y="530"/>
                  </a:cxn>
                  <a:cxn ang="0">
                    <a:pos x="721" y="445"/>
                  </a:cxn>
                  <a:cxn ang="0">
                    <a:pos x="769" y="457"/>
                  </a:cxn>
                  <a:cxn ang="0">
                    <a:pos x="757" y="542"/>
                  </a:cxn>
                  <a:cxn ang="0">
                    <a:pos x="805" y="566"/>
                  </a:cxn>
                  <a:cxn ang="0">
                    <a:pos x="865" y="530"/>
                  </a:cxn>
                  <a:cxn ang="0">
                    <a:pos x="877" y="469"/>
                  </a:cxn>
                  <a:cxn ang="0">
                    <a:pos x="937" y="421"/>
                  </a:cxn>
                  <a:cxn ang="0">
                    <a:pos x="974" y="373"/>
                  </a:cxn>
                  <a:cxn ang="0">
                    <a:pos x="998" y="301"/>
                  </a:cxn>
                  <a:cxn ang="0">
                    <a:pos x="1058" y="301"/>
                  </a:cxn>
                  <a:cxn ang="0">
                    <a:pos x="1117" y="252"/>
                  </a:cxn>
                  <a:cxn ang="0">
                    <a:pos x="1093" y="204"/>
                  </a:cxn>
                  <a:cxn ang="0">
                    <a:pos x="1153" y="180"/>
                  </a:cxn>
                  <a:cxn ang="0">
                    <a:pos x="1105" y="61"/>
                  </a:cxn>
                  <a:cxn ang="0">
                    <a:pos x="1034" y="192"/>
                  </a:cxn>
                  <a:cxn ang="0">
                    <a:pos x="925" y="192"/>
                  </a:cxn>
                  <a:cxn ang="0">
                    <a:pos x="986" y="109"/>
                  </a:cxn>
                  <a:cxn ang="0">
                    <a:pos x="949" y="73"/>
                  </a:cxn>
                  <a:cxn ang="0">
                    <a:pos x="962" y="0"/>
                  </a:cxn>
                  <a:cxn ang="0">
                    <a:pos x="901" y="0"/>
                  </a:cxn>
                  <a:cxn ang="0">
                    <a:pos x="877" y="85"/>
                  </a:cxn>
                  <a:cxn ang="0">
                    <a:pos x="781" y="85"/>
                  </a:cxn>
                  <a:cxn ang="0">
                    <a:pos x="805" y="216"/>
                  </a:cxn>
                  <a:cxn ang="0">
                    <a:pos x="769" y="216"/>
                  </a:cxn>
                  <a:cxn ang="0">
                    <a:pos x="721" y="133"/>
                  </a:cxn>
                  <a:cxn ang="0">
                    <a:pos x="660" y="145"/>
                  </a:cxn>
                  <a:cxn ang="0">
                    <a:pos x="684" y="240"/>
                  </a:cxn>
                  <a:cxn ang="0">
                    <a:pos x="636" y="240"/>
                  </a:cxn>
                  <a:cxn ang="0">
                    <a:pos x="648" y="301"/>
                  </a:cxn>
                  <a:cxn ang="0">
                    <a:pos x="529" y="361"/>
                  </a:cxn>
                  <a:cxn ang="0">
                    <a:pos x="48" y="373"/>
                  </a:cxn>
                </a:cxnLst>
                <a:rect l="0" t="0" r="r" b="b"/>
                <a:pathLst>
                  <a:path w="1153" h="637">
                    <a:moveTo>
                      <a:pt x="48" y="373"/>
                    </a:moveTo>
                    <a:lnTo>
                      <a:pt x="0" y="484"/>
                    </a:lnTo>
                    <a:lnTo>
                      <a:pt x="48" y="494"/>
                    </a:lnTo>
                    <a:lnTo>
                      <a:pt x="96" y="637"/>
                    </a:lnTo>
                    <a:lnTo>
                      <a:pt x="336" y="554"/>
                    </a:lnTo>
                    <a:lnTo>
                      <a:pt x="577" y="566"/>
                    </a:lnTo>
                    <a:lnTo>
                      <a:pt x="612" y="530"/>
                    </a:lnTo>
                    <a:lnTo>
                      <a:pt x="541" y="506"/>
                    </a:lnTo>
                    <a:lnTo>
                      <a:pt x="565" y="445"/>
                    </a:lnTo>
                    <a:lnTo>
                      <a:pt x="636" y="445"/>
                    </a:lnTo>
                    <a:lnTo>
                      <a:pt x="636" y="518"/>
                    </a:lnTo>
                    <a:lnTo>
                      <a:pt x="672" y="542"/>
                    </a:lnTo>
                    <a:lnTo>
                      <a:pt x="708" y="530"/>
                    </a:lnTo>
                    <a:lnTo>
                      <a:pt x="721" y="445"/>
                    </a:lnTo>
                    <a:lnTo>
                      <a:pt x="769" y="457"/>
                    </a:lnTo>
                    <a:lnTo>
                      <a:pt x="757" y="542"/>
                    </a:lnTo>
                    <a:lnTo>
                      <a:pt x="805" y="566"/>
                    </a:lnTo>
                    <a:lnTo>
                      <a:pt x="865" y="530"/>
                    </a:lnTo>
                    <a:lnTo>
                      <a:pt x="877" y="469"/>
                    </a:lnTo>
                    <a:lnTo>
                      <a:pt x="937" y="421"/>
                    </a:lnTo>
                    <a:lnTo>
                      <a:pt x="974" y="373"/>
                    </a:lnTo>
                    <a:lnTo>
                      <a:pt x="998" y="301"/>
                    </a:lnTo>
                    <a:lnTo>
                      <a:pt x="1058" y="301"/>
                    </a:lnTo>
                    <a:lnTo>
                      <a:pt x="1117" y="252"/>
                    </a:lnTo>
                    <a:lnTo>
                      <a:pt x="1093" y="204"/>
                    </a:lnTo>
                    <a:lnTo>
                      <a:pt x="1153" y="180"/>
                    </a:lnTo>
                    <a:lnTo>
                      <a:pt x="1105" y="61"/>
                    </a:lnTo>
                    <a:lnTo>
                      <a:pt x="1034" y="192"/>
                    </a:lnTo>
                    <a:lnTo>
                      <a:pt x="925" y="192"/>
                    </a:lnTo>
                    <a:lnTo>
                      <a:pt x="986" y="109"/>
                    </a:lnTo>
                    <a:lnTo>
                      <a:pt x="949" y="73"/>
                    </a:lnTo>
                    <a:lnTo>
                      <a:pt x="962" y="0"/>
                    </a:lnTo>
                    <a:lnTo>
                      <a:pt x="901" y="0"/>
                    </a:lnTo>
                    <a:lnTo>
                      <a:pt x="877" y="85"/>
                    </a:lnTo>
                    <a:lnTo>
                      <a:pt x="781" y="85"/>
                    </a:lnTo>
                    <a:lnTo>
                      <a:pt x="805" y="216"/>
                    </a:lnTo>
                    <a:lnTo>
                      <a:pt x="769" y="216"/>
                    </a:lnTo>
                    <a:lnTo>
                      <a:pt x="721" y="133"/>
                    </a:lnTo>
                    <a:lnTo>
                      <a:pt x="660" y="145"/>
                    </a:lnTo>
                    <a:lnTo>
                      <a:pt x="684" y="240"/>
                    </a:lnTo>
                    <a:lnTo>
                      <a:pt x="636" y="240"/>
                    </a:lnTo>
                    <a:lnTo>
                      <a:pt x="648" y="301"/>
                    </a:lnTo>
                    <a:lnTo>
                      <a:pt x="529" y="361"/>
                    </a:lnTo>
                    <a:lnTo>
                      <a:pt x="48" y="37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65">
                <a:extLst>
                  <a:ext uri="{FF2B5EF4-FFF2-40B4-BE49-F238E27FC236}">
                    <a16:creationId xmlns:a16="http://schemas.microsoft.com/office/drawing/2014/main" id="{85ED3844-BE36-DE47-AF0A-3E5805613B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37" y="693"/>
                <a:ext cx="355" cy="595"/>
              </a:xfrm>
              <a:custGeom>
                <a:avLst/>
                <a:gdLst/>
                <a:ahLst/>
                <a:cxnLst>
                  <a:cxn ang="0">
                    <a:pos x="193" y="0"/>
                  </a:cxn>
                  <a:cxn ang="0">
                    <a:pos x="24" y="83"/>
                  </a:cxn>
                  <a:cxn ang="0">
                    <a:pos x="60" y="143"/>
                  </a:cxn>
                  <a:cxn ang="0">
                    <a:pos x="0" y="228"/>
                  </a:cxn>
                  <a:cxn ang="0">
                    <a:pos x="0" y="348"/>
                  </a:cxn>
                  <a:cxn ang="0">
                    <a:pos x="48" y="516"/>
                  </a:cxn>
                  <a:cxn ang="0">
                    <a:pos x="108" y="516"/>
                  </a:cxn>
                  <a:cxn ang="0">
                    <a:pos x="252" y="564"/>
                  </a:cxn>
                  <a:cxn ang="0">
                    <a:pos x="336" y="528"/>
                  </a:cxn>
                  <a:cxn ang="0">
                    <a:pos x="336" y="445"/>
                  </a:cxn>
                  <a:cxn ang="0">
                    <a:pos x="169" y="396"/>
                  </a:cxn>
                  <a:cxn ang="0">
                    <a:pos x="169" y="191"/>
                  </a:cxn>
                  <a:cxn ang="0">
                    <a:pos x="193" y="0"/>
                  </a:cxn>
                </a:cxnLst>
                <a:rect l="0" t="0" r="r" b="b"/>
                <a:pathLst>
                  <a:path w="336" h="564">
                    <a:moveTo>
                      <a:pt x="193" y="0"/>
                    </a:moveTo>
                    <a:lnTo>
                      <a:pt x="24" y="83"/>
                    </a:lnTo>
                    <a:lnTo>
                      <a:pt x="60" y="143"/>
                    </a:lnTo>
                    <a:lnTo>
                      <a:pt x="0" y="228"/>
                    </a:lnTo>
                    <a:lnTo>
                      <a:pt x="0" y="348"/>
                    </a:lnTo>
                    <a:lnTo>
                      <a:pt x="48" y="516"/>
                    </a:lnTo>
                    <a:lnTo>
                      <a:pt x="108" y="516"/>
                    </a:lnTo>
                    <a:lnTo>
                      <a:pt x="252" y="564"/>
                    </a:lnTo>
                    <a:lnTo>
                      <a:pt x="336" y="528"/>
                    </a:lnTo>
                    <a:lnTo>
                      <a:pt x="336" y="445"/>
                    </a:lnTo>
                    <a:lnTo>
                      <a:pt x="169" y="396"/>
                    </a:lnTo>
                    <a:lnTo>
                      <a:pt x="169" y="191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66">
                <a:extLst>
                  <a:ext uri="{FF2B5EF4-FFF2-40B4-BE49-F238E27FC236}">
                    <a16:creationId xmlns:a16="http://schemas.microsoft.com/office/drawing/2014/main" id="{F5808499-7437-3C4B-9D41-1A892FD34C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45" y="337"/>
                <a:ext cx="747" cy="826"/>
              </a:xfrm>
              <a:custGeom>
                <a:avLst/>
                <a:gdLst/>
                <a:ahLst/>
                <a:cxnLst>
                  <a:cxn ang="0">
                    <a:pos x="481" y="433"/>
                  </a:cxn>
                  <a:cxn ang="0">
                    <a:pos x="0" y="12"/>
                  </a:cxn>
                  <a:cxn ang="0">
                    <a:pos x="300" y="0"/>
                  </a:cxn>
                  <a:cxn ang="0">
                    <a:pos x="397" y="12"/>
                  </a:cxn>
                  <a:cxn ang="0">
                    <a:pos x="348" y="72"/>
                  </a:cxn>
                  <a:cxn ang="0">
                    <a:pos x="421" y="108"/>
                  </a:cxn>
                  <a:cxn ang="0">
                    <a:pos x="433" y="169"/>
                  </a:cxn>
                  <a:cxn ang="0">
                    <a:pos x="505" y="277"/>
                  </a:cxn>
                  <a:cxn ang="0">
                    <a:pos x="577" y="229"/>
                  </a:cxn>
                  <a:cxn ang="0">
                    <a:pos x="614" y="469"/>
                  </a:cxn>
                  <a:cxn ang="0">
                    <a:pos x="673" y="578"/>
                  </a:cxn>
                  <a:cxn ang="0">
                    <a:pos x="709" y="783"/>
                  </a:cxn>
                  <a:cxn ang="0">
                    <a:pos x="673" y="758"/>
                  </a:cxn>
                  <a:cxn ang="0">
                    <a:pos x="589" y="554"/>
                  </a:cxn>
                  <a:cxn ang="0">
                    <a:pos x="541" y="517"/>
                  </a:cxn>
                  <a:cxn ang="0">
                    <a:pos x="529" y="445"/>
                  </a:cxn>
                  <a:cxn ang="0">
                    <a:pos x="481" y="433"/>
                  </a:cxn>
                </a:cxnLst>
                <a:rect l="0" t="0" r="r" b="b"/>
                <a:pathLst>
                  <a:path w="709" h="783">
                    <a:moveTo>
                      <a:pt x="481" y="433"/>
                    </a:moveTo>
                    <a:lnTo>
                      <a:pt x="0" y="12"/>
                    </a:lnTo>
                    <a:lnTo>
                      <a:pt x="300" y="0"/>
                    </a:lnTo>
                    <a:lnTo>
                      <a:pt x="397" y="12"/>
                    </a:lnTo>
                    <a:lnTo>
                      <a:pt x="348" y="72"/>
                    </a:lnTo>
                    <a:lnTo>
                      <a:pt x="421" y="108"/>
                    </a:lnTo>
                    <a:lnTo>
                      <a:pt x="433" y="169"/>
                    </a:lnTo>
                    <a:lnTo>
                      <a:pt x="505" y="277"/>
                    </a:lnTo>
                    <a:lnTo>
                      <a:pt x="577" y="229"/>
                    </a:lnTo>
                    <a:lnTo>
                      <a:pt x="614" y="469"/>
                    </a:lnTo>
                    <a:lnTo>
                      <a:pt x="673" y="578"/>
                    </a:lnTo>
                    <a:lnTo>
                      <a:pt x="709" y="783"/>
                    </a:lnTo>
                    <a:lnTo>
                      <a:pt x="673" y="758"/>
                    </a:lnTo>
                    <a:lnTo>
                      <a:pt x="589" y="554"/>
                    </a:lnTo>
                    <a:lnTo>
                      <a:pt x="541" y="517"/>
                    </a:lnTo>
                    <a:lnTo>
                      <a:pt x="529" y="445"/>
                    </a:lnTo>
                    <a:lnTo>
                      <a:pt x="481" y="43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67">
                <a:extLst>
                  <a:ext uri="{FF2B5EF4-FFF2-40B4-BE49-F238E27FC236}">
                    <a16:creationId xmlns:a16="http://schemas.microsoft.com/office/drawing/2014/main" id="{6593B933-6688-AA41-9EA5-32AD41AB05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01" y="1377"/>
                <a:ext cx="444" cy="711"/>
              </a:xfrm>
              <a:custGeom>
                <a:avLst/>
                <a:gdLst/>
                <a:ahLst/>
                <a:cxnLst>
                  <a:cxn ang="0">
                    <a:pos x="193" y="602"/>
                  </a:cxn>
                  <a:cxn ang="0">
                    <a:pos x="240" y="638"/>
                  </a:cxn>
                  <a:cxn ang="0">
                    <a:pos x="264" y="675"/>
                  </a:cxn>
                  <a:cxn ang="0">
                    <a:pos x="300" y="662"/>
                  </a:cxn>
                  <a:cxn ang="0">
                    <a:pos x="372" y="614"/>
                  </a:cxn>
                  <a:cxn ang="0">
                    <a:pos x="384" y="542"/>
                  </a:cxn>
                  <a:cxn ang="0">
                    <a:pos x="348" y="470"/>
                  </a:cxn>
                  <a:cxn ang="0">
                    <a:pos x="372" y="445"/>
                  </a:cxn>
                  <a:cxn ang="0">
                    <a:pos x="408" y="458"/>
                  </a:cxn>
                  <a:cxn ang="0">
                    <a:pos x="396" y="385"/>
                  </a:cxn>
                  <a:cxn ang="0">
                    <a:pos x="421" y="254"/>
                  </a:cxn>
                  <a:cxn ang="0">
                    <a:pos x="384" y="205"/>
                  </a:cxn>
                  <a:cxn ang="0">
                    <a:pos x="348" y="133"/>
                  </a:cxn>
                  <a:cxn ang="0">
                    <a:pos x="336" y="73"/>
                  </a:cxn>
                  <a:cxn ang="0">
                    <a:pos x="240" y="0"/>
                  </a:cxn>
                  <a:cxn ang="0">
                    <a:pos x="193" y="37"/>
                  </a:cxn>
                  <a:cxn ang="0">
                    <a:pos x="181" y="109"/>
                  </a:cxn>
                  <a:cxn ang="0">
                    <a:pos x="108" y="97"/>
                  </a:cxn>
                  <a:cxn ang="0">
                    <a:pos x="48" y="169"/>
                  </a:cxn>
                  <a:cxn ang="0">
                    <a:pos x="60" y="254"/>
                  </a:cxn>
                  <a:cxn ang="0">
                    <a:pos x="48" y="373"/>
                  </a:cxn>
                  <a:cxn ang="0">
                    <a:pos x="0" y="506"/>
                  </a:cxn>
                  <a:cxn ang="0">
                    <a:pos x="181" y="518"/>
                  </a:cxn>
                  <a:cxn ang="0">
                    <a:pos x="193" y="602"/>
                  </a:cxn>
                </a:cxnLst>
                <a:rect l="0" t="0" r="r" b="b"/>
                <a:pathLst>
                  <a:path w="421" h="675">
                    <a:moveTo>
                      <a:pt x="193" y="602"/>
                    </a:moveTo>
                    <a:lnTo>
                      <a:pt x="240" y="638"/>
                    </a:lnTo>
                    <a:lnTo>
                      <a:pt x="264" y="675"/>
                    </a:lnTo>
                    <a:lnTo>
                      <a:pt x="300" y="662"/>
                    </a:lnTo>
                    <a:lnTo>
                      <a:pt x="372" y="614"/>
                    </a:lnTo>
                    <a:lnTo>
                      <a:pt x="384" y="542"/>
                    </a:lnTo>
                    <a:lnTo>
                      <a:pt x="348" y="470"/>
                    </a:lnTo>
                    <a:lnTo>
                      <a:pt x="372" y="445"/>
                    </a:lnTo>
                    <a:lnTo>
                      <a:pt x="408" y="458"/>
                    </a:lnTo>
                    <a:lnTo>
                      <a:pt x="396" y="385"/>
                    </a:lnTo>
                    <a:lnTo>
                      <a:pt x="421" y="254"/>
                    </a:lnTo>
                    <a:lnTo>
                      <a:pt x="384" y="205"/>
                    </a:lnTo>
                    <a:lnTo>
                      <a:pt x="348" y="133"/>
                    </a:lnTo>
                    <a:lnTo>
                      <a:pt x="336" y="73"/>
                    </a:lnTo>
                    <a:lnTo>
                      <a:pt x="240" y="0"/>
                    </a:lnTo>
                    <a:lnTo>
                      <a:pt x="193" y="37"/>
                    </a:lnTo>
                    <a:lnTo>
                      <a:pt x="181" y="109"/>
                    </a:lnTo>
                    <a:lnTo>
                      <a:pt x="108" y="97"/>
                    </a:lnTo>
                    <a:lnTo>
                      <a:pt x="48" y="169"/>
                    </a:lnTo>
                    <a:lnTo>
                      <a:pt x="60" y="254"/>
                    </a:lnTo>
                    <a:lnTo>
                      <a:pt x="48" y="373"/>
                    </a:lnTo>
                    <a:lnTo>
                      <a:pt x="0" y="506"/>
                    </a:lnTo>
                    <a:lnTo>
                      <a:pt x="181" y="518"/>
                    </a:lnTo>
                    <a:lnTo>
                      <a:pt x="193" y="60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68">
                <a:extLst>
                  <a:ext uri="{FF2B5EF4-FFF2-40B4-BE49-F238E27FC236}">
                    <a16:creationId xmlns:a16="http://schemas.microsoft.com/office/drawing/2014/main" id="{5669225F-B5F2-F148-B003-C99231CC82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59" y="1073"/>
                <a:ext cx="659" cy="824"/>
              </a:xfrm>
              <a:custGeom>
                <a:avLst/>
                <a:gdLst/>
                <a:ahLst/>
                <a:cxnLst>
                  <a:cxn ang="0">
                    <a:pos x="553" y="228"/>
                  </a:cxn>
                  <a:cxn ang="0">
                    <a:pos x="553" y="313"/>
                  </a:cxn>
                  <a:cxn ang="0">
                    <a:pos x="613" y="361"/>
                  </a:cxn>
                  <a:cxn ang="0">
                    <a:pos x="625" y="542"/>
                  </a:cxn>
                  <a:cxn ang="0">
                    <a:pos x="565" y="517"/>
                  </a:cxn>
                  <a:cxn ang="0">
                    <a:pos x="217" y="782"/>
                  </a:cxn>
                  <a:cxn ang="0">
                    <a:pos x="120" y="673"/>
                  </a:cxn>
                  <a:cxn ang="0">
                    <a:pos x="84" y="530"/>
                  </a:cxn>
                  <a:cxn ang="0">
                    <a:pos x="0" y="469"/>
                  </a:cxn>
                  <a:cxn ang="0">
                    <a:pos x="132" y="85"/>
                  </a:cxn>
                  <a:cxn ang="0">
                    <a:pos x="181" y="0"/>
                  </a:cxn>
                  <a:cxn ang="0">
                    <a:pos x="373" y="85"/>
                  </a:cxn>
                  <a:cxn ang="0">
                    <a:pos x="409" y="180"/>
                  </a:cxn>
                  <a:cxn ang="0">
                    <a:pos x="553" y="228"/>
                  </a:cxn>
                </a:cxnLst>
                <a:rect l="0" t="0" r="r" b="b"/>
                <a:pathLst>
                  <a:path w="625" h="782">
                    <a:moveTo>
                      <a:pt x="553" y="228"/>
                    </a:moveTo>
                    <a:lnTo>
                      <a:pt x="553" y="313"/>
                    </a:lnTo>
                    <a:lnTo>
                      <a:pt x="613" y="361"/>
                    </a:lnTo>
                    <a:lnTo>
                      <a:pt x="625" y="542"/>
                    </a:lnTo>
                    <a:lnTo>
                      <a:pt x="565" y="517"/>
                    </a:lnTo>
                    <a:lnTo>
                      <a:pt x="217" y="782"/>
                    </a:lnTo>
                    <a:lnTo>
                      <a:pt x="120" y="673"/>
                    </a:lnTo>
                    <a:lnTo>
                      <a:pt x="84" y="530"/>
                    </a:lnTo>
                    <a:lnTo>
                      <a:pt x="0" y="469"/>
                    </a:lnTo>
                    <a:lnTo>
                      <a:pt x="132" y="85"/>
                    </a:lnTo>
                    <a:lnTo>
                      <a:pt x="181" y="0"/>
                    </a:lnTo>
                    <a:lnTo>
                      <a:pt x="373" y="85"/>
                    </a:lnTo>
                    <a:lnTo>
                      <a:pt x="409" y="180"/>
                    </a:lnTo>
                    <a:lnTo>
                      <a:pt x="553" y="22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69">
                <a:extLst>
                  <a:ext uri="{FF2B5EF4-FFF2-40B4-BE49-F238E27FC236}">
                    <a16:creationId xmlns:a16="http://schemas.microsoft.com/office/drawing/2014/main" id="{8FDA3FBD-F3F1-B049-B278-C2DD138B46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96" y="337"/>
                <a:ext cx="696" cy="444"/>
              </a:xfrm>
              <a:custGeom>
                <a:avLst/>
                <a:gdLst/>
                <a:ahLst/>
                <a:cxnLst>
                  <a:cxn ang="0">
                    <a:pos x="541" y="0"/>
                  </a:cxn>
                  <a:cxn ang="0">
                    <a:pos x="24" y="12"/>
                  </a:cxn>
                  <a:cxn ang="0">
                    <a:pos x="0" y="241"/>
                  </a:cxn>
                  <a:cxn ang="0">
                    <a:pos x="252" y="374"/>
                  </a:cxn>
                  <a:cxn ang="0">
                    <a:pos x="300" y="362"/>
                  </a:cxn>
                  <a:cxn ang="0">
                    <a:pos x="348" y="421"/>
                  </a:cxn>
                  <a:cxn ang="0">
                    <a:pos x="517" y="338"/>
                  </a:cxn>
                  <a:cxn ang="0">
                    <a:pos x="660" y="301"/>
                  </a:cxn>
                  <a:cxn ang="0">
                    <a:pos x="612" y="96"/>
                  </a:cxn>
                  <a:cxn ang="0">
                    <a:pos x="541" y="0"/>
                  </a:cxn>
                </a:cxnLst>
                <a:rect l="0" t="0" r="r" b="b"/>
                <a:pathLst>
                  <a:path w="660" h="421">
                    <a:moveTo>
                      <a:pt x="541" y="0"/>
                    </a:moveTo>
                    <a:lnTo>
                      <a:pt x="24" y="12"/>
                    </a:lnTo>
                    <a:lnTo>
                      <a:pt x="0" y="241"/>
                    </a:lnTo>
                    <a:lnTo>
                      <a:pt x="252" y="374"/>
                    </a:lnTo>
                    <a:lnTo>
                      <a:pt x="300" y="362"/>
                    </a:lnTo>
                    <a:lnTo>
                      <a:pt x="348" y="421"/>
                    </a:lnTo>
                    <a:lnTo>
                      <a:pt x="517" y="338"/>
                    </a:lnTo>
                    <a:lnTo>
                      <a:pt x="660" y="301"/>
                    </a:lnTo>
                    <a:lnTo>
                      <a:pt x="612" y="96"/>
                    </a:lnTo>
                    <a:lnTo>
                      <a:pt x="54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70">
                <a:extLst>
                  <a:ext uri="{FF2B5EF4-FFF2-40B4-BE49-F238E27FC236}">
                    <a16:creationId xmlns:a16="http://schemas.microsoft.com/office/drawing/2014/main" id="{56421D6B-F385-2B4A-9B91-1D1043E31A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14" y="350"/>
                <a:ext cx="711" cy="557"/>
              </a:xfrm>
              <a:custGeom>
                <a:avLst/>
                <a:gdLst/>
                <a:ahLst/>
                <a:cxnLst>
                  <a:cxn ang="0">
                    <a:pos x="386" y="0"/>
                  </a:cxn>
                  <a:cxn ang="0">
                    <a:pos x="72" y="0"/>
                  </a:cxn>
                  <a:cxn ang="0">
                    <a:pos x="169" y="60"/>
                  </a:cxn>
                  <a:cxn ang="0">
                    <a:pos x="157" y="109"/>
                  </a:cxn>
                  <a:cxn ang="0">
                    <a:pos x="97" y="109"/>
                  </a:cxn>
                  <a:cxn ang="0">
                    <a:pos x="0" y="505"/>
                  </a:cxn>
                  <a:cxn ang="0">
                    <a:pos x="72" y="529"/>
                  </a:cxn>
                  <a:cxn ang="0">
                    <a:pos x="662" y="517"/>
                  </a:cxn>
                  <a:cxn ang="0">
                    <a:pos x="674" y="457"/>
                  </a:cxn>
                  <a:cxn ang="0">
                    <a:pos x="614" y="362"/>
                  </a:cxn>
                  <a:cxn ang="0">
                    <a:pos x="362" y="229"/>
                  </a:cxn>
                  <a:cxn ang="0">
                    <a:pos x="386" y="0"/>
                  </a:cxn>
                </a:cxnLst>
                <a:rect l="0" t="0" r="r" b="b"/>
                <a:pathLst>
                  <a:path w="674" h="529">
                    <a:moveTo>
                      <a:pt x="386" y="0"/>
                    </a:moveTo>
                    <a:lnTo>
                      <a:pt x="72" y="0"/>
                    </a:lnTo>
                    <a:lnTo>
                      <a:pt x="169" y="60"/>
                    </a:lnTo>
                    <a:lnTo>
                      <a:pt x="157" y="109"/>
                    </a:lnTo>
                    <a:lnTo>
                      <a:pt x="97" y="109"/>
                    </a:lnTo>
                    <a:lnTo>
                      <a:pt x="0" y="505"/>
                    </a:lnTo>
                    <a:lnTo>
                      <a:pt x="72" y="529"/>
                    </a:lnTo>
                    <a:lnTo>
                      <a:pt x="662" y="517"/>
                    </a:lnTo>
                    <a:lnTo>
                      <a:pt x="674" y="457"/>
                    </a:lnTo>
                    <a:lnTo>
                      <a:pt x="614" y="362"/>
                    </a:lnTo>
                    <a:lnTo>
                      <a:pt x="362" y="229"/>
                    </a:lnTo>
                    <a:lnTo>
                      <a:pt x="38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71">
                <a:extLst>
                  <a:ext uri="{FF2B5EF4-FFF2-40B4-BE49-F238E27FC236}">
                    <a16:creationId xmlns:a16="http://schemas.microsoft.com/office/drawing/2014/main" id="{DD562C9F-36C2-E044-96FD-42BF2721E6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27" y="1846"/>
                <a:ext cx="1078" cy="647"/>
              </a:xfrm>
              <a:custGeom>
                <a:avLst/>
                <a:gdLst/>
                <a:ahLst/>
                <a:cxnLst>
                  <a:cxn ang="0">
                    <a:pos x="313" y="13"/>
                  </a:cxn>
                  <a:cxn ang="0">
                    <a:pos x="0" y="13"/>
                  </a:cxn>
                  <a:cxn ang="0">
                    <a:pos x="192" y="217"/>
                  </a:cxn>
                  <a:cxn ang="0">
                    <a:pos x="252" y="254"/>
                  </a:cxn>
                  <a:cxn ang="0">
                    <a:pos x="240" y="326"/>
                  </a:cxn>
                  <a:cxn ang="0">
                    <a:pos x="132" y="361"/>
                  </a:cxn>
                  <a:cxn ang="0">
                    <a:pos x="168" y="530"/>
                  </a:cxn>
                  <a:cxn ang="0">
                    <a:pos x="349" y="458"/>
                  </a:cxn>
                  <a:cxn ang="0">
                    <a:pos x="325" y="542"/>
                  </a:cxn>
                  <a:cxn ang="0">
                    <a:pos x="397" y="578"/>
                  </a:cxn>
                  <a:cxn ang="0">
                    <a:pos x="409" y="506"/>
                  </a:cxn>
                  <a:cxn ang="0">
                    <a:pos x="504" y="590"/>
                  </a:cxn>
                  <a:cxn ang="0">
                    <a:pos x="516" y="566"/>
                  </a:cxn>
                  <a:cxn ang="0">
                    <a:pos x="661" y="614"/>
                  </a:cxn>
                  <a:cxn ang="0">
                    <a:pos x="757" y="566"/>
                  </a:cxn>
                  <a:cxn ang="0">
                    <a:pos x="794" y="409"/>
                  </a:cxn>
                  <a:cxn ang="0">
                    <a:pos x="854" y="470"/>
                  </a:cxn>
                  <a:cxn ang="0">
                    <a:pos x="902" y="373"/>
                  </a:cxn>
                  <a:cxn ang="0">
                    <a:pos x="925" y="278"/>
                  </a:cxn>
                  <a:cxn ang="0">
                    <a:pos x="985" y="278"/>
                  </a:cxn>
                  <a:cxn ang="0">
                    <a:pos x="1022" y="157"/>
                  </a:cxn>
                  <a:cxn ang="0">
                    <a:pos x="1010" y="73"/>
                  </a:cxn>
                  <a:cxn ang="0">
                    <a:pos x="830" y="61"/>
                  </a:cxn>
                  <a:cxn ang="0">
                    <a:pos x="830" y="73"/>
                  </a:cxn>
                  <a:cxn ang="0">
                    <a:pos x="745" y="73"/>
                  </a:cxn>
                  <a:cxn ang="0">
                    <a:pos x="661" y="0"/>
                  </a:cxn>
                  <a:cxn ang="0">
                    <a:pos x="565" y="157"/>
                  </a:cxn>
                  <a:cxn ang="0">
                    <a:pos x="445" y="145"/>
                  </a:cxn>
                  <a:cxn ang="0">
                    <a:pos x="433" y="13"/>
                  </a:cxn>
                  <a:cxn ang="0">
                    <a:pos x="313" y="13"/>
                  </a:cxn>
                </a:cxnLst>
                <a:rect l="0" t="0" r="r" b="b"/>
                <a:pathLst>
                  <a:path w="1022" h="614">
                    <a:moveTo>
                      <a:pt x="313" y="13"/>
                    </a:moveTo>
                    <a:lnTo>
                      <a:pt x="0" y="13"/>
                    </a:lnTo>
                    <a:lnTo>
                      <a:pt x="192" y="217"/>
                    </a:lnTo>
                    <a:lnTo>
                      <a:pt x="252" y="254"/>
                    </a:lnTo>
                    <a:lnTo>
                      <a:pt x="240" y="326"/>
                    </a:lnTo>
                    <a:lnTo>
                      <a:pt x="132" y="361"/>
                    </a:lnTo>
                    <a:lnTo>
                      <a:pt x="168" y="530"/>
                    </a:lnTo>
                    <a:lnTo>
                      <a:pt x="349" y="458"/>
                    </a:lnTo>
                    <a:lnTo>
                      <a:pt x="325" y="542"/>
                    </a:lnTo>
                    <a:lnTo>
                      <a:pt x="397" y="578"/>
                    </a:lnTo>
                    <a:lnTo>
                      <a:pt x="409" y="506"/>
                    </a:lnTo>
                    <a:lnTo>
                      <a:pt x="504" y="590"/>
                    </a:lnTo>
                    <a:lnTo>
                      <a:pt x="516" y="566"/>
                    </a:lnTo>
                    <a:lnTo>
                      <a:pt x="661" y="614"/>
                    </a:lnTo>
                    <a:lnTo>
                      <a:pt x="757" y="566"/>
                    </a:lnTo>
                    <a:lnTo>
                      <a:pt x="794" y="409"/>
                    </a:lnTo>
                    <a:lnTo>
                      <a:pt x="854" y="470"/>
                    </a:lnTo>
                    <a:lnTo>
                      <a:pt x="902" y="373"/>
                    </a:lnTo>
                    <a:lnTo>
                      <a:pt x="925" y="278"/>
                    </a:lnTo>
                    <a:lnTo>
                      <a:pt x="985" y="278"/>
                    </a:lnTo>
                    <a:lnTo>
                      <a:pt x="1022" y="157"/>
                    </a:lnTo>
                    <a:lnTo>
                      <a:pt x="1010" y="73"/>
                    </a:lnTo>
                    <a:lnTo>
                      <a:pt x="830" y="61"/>
                    </a:lnTo>
                    <a:lnTo>
                      <a:pt x="830" y="73"/>
                    </a:lnTo>
                    <a:lnTo>
                      <a:pt x="745" y="73"/>
                    </a:lnTo>
                    <a:lnTo>
                      <a:pt x="661" y="0"/>
                    </a:lnTo>
                    <a:lnTo>
                      <a:pt x="565" y="157"/>
                    </a:lnTo>
                    <a:lnTo>
                      <a:pt x="445" y="145"/>
                    </a:lnTo>
                    <a:lnTo>
                      <a:pt x="433" y="13"/>
                    </a:lnTo>
                    <a:lnTo>
                      <a:pt x="313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72">
                <a:extLst>
                  <a:ext uri="{FF2B5EF4-FFF2-40B4-BE49-F238E27FC236}">
                    <a16:creationId xmlns:a16="http://schemas.microsoft.com/office/drawing/2014/main" id="{40071DC9-514B-FF46-A41F-F734EFA8A6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28" y="2302"/>
                <a:ext cx="634" cy="737"/>
              </a:xfrm>
              <a:custGeom>
                <a:avLst/>
                <a:gdLst/>
                <a:ahLst/>
                <a:cxnLst>
                  <a:cxn ang="0">
                    <a:pos x="601" y="169"/>
                  </a:cxn>
                  <a:cxn ang="0">
                    <a:pos x="517" y="109"/>
                  </a:cxn>
                  <a:cxn ang="0">
                    <a:pos x="469" y="0"/>
                  </a:cxn>
                  <a:cxn ang="0">
                    <a:pos x="396" y="97"/>
                  </a:cxn>
                  <a:cxn ang="0">
                    <a:pos x="252" y="157"/>
                  </a:cxn>
                  <a:cxn ang="0">
                    <a:pos x="192" y="109"/>
                  </a:cxn>
                  <a:cxn ang="0">
                    <a:pos x="36" y="145"/>
                  </a:cxn>
                  <a:cxn ang="0">
                    <a:pos x="0" y="433"/>
                  </a:cxn>
                  <a:cxn ang="0">
                    <a:pos x="132" y="518"/>
                  </a:cxn>
                  <a:cxn ang="0">
                    <a:pos x="132" y="699"/>
                  </a:cxn>
                  <a:cxn ang="0">
                    <a:pos x="336" y="530"/>
                  </a:cxn>
                  <a:cxn ang="0">
                    <a:pos x="396" y="409"/>
                  </a:cxn>
                  <a:cxn ang="0">
                    <a:pos x="408" y="290"/>
                  </a:cxn>
                  <a:cxn ang="0">
                    <a:pos x="481" y="350"/>
                  </a:cxn>
                  <a:cxn ang="0">
                    <a:pos x="541" y="278"/>
                  </a:cxn>
                  <a:cxn ang="0">
                    <a:pos x="517" y="242"/>
                  </a:cxn>
                  <a:cxn ang="0">
                    <a:pos x="601" y="169"/>
                  </a:cxn>
                </a:cxnLst>
                <a:rect l="0" t="0" r="r" b="b"/>
                <a:pathLst>
                  <a:path w="601" h="699">
                    <a:moveTo>
                      <a:pt x="601" y="169"/>
                    </a:moveTo>
                    <a:lnTo>
                      <a:pt x="517" y="109"/>
                    </a:lnTo>
                    <a:lnTo>
                      <a:pt x="469" y="0"/>
                    </a:lnTo>
                    <a:lnTo>
                      <a:pt x="396" y="97"/>
                    </a:lnTo>
                    <a:lnTo>
                      <a:pt x="252" y="157"/>
                    </a:lnTo>
                    <a:lnTo>
                      <a:pt x="192" y="109"/>
                    </a:lnTo>
                    <a:lnTo>
                      <a:pt x="36" y="145"/>
                    </a:lnTo>
                    <a:lnTo>
                      <a:pt x="0" y="433"/>
                    </a:lnTo>
                    <a:lnTo>
                      <a:pt x="132" y="518"/>
                    </a:lnTo>
                    <a:lnTo>
                      <a:pt x="132" y="699"/>
                    </a:lnTo>
                    <a:lnTo>
                      <a:pt x="336" y="530"/>
                    </a:lnTo>
                    <a:lnTo>
                      <a:pt x="396" y="409"/>
                    </a:lnTo>
                    <a:lnTo>
                      <a:pt x="408" y="290"/>
                    </a:lnTo>
                    <a:lnTo>
                      <a:pt x="481" y="350"/>
                    </a:lnTo>
                    <a:lnTo>
                      <a:pt x="541" y="278"/>
                    </a:lnTo>
                    <a:lnTo>
                      <a:pt x="517" y="242"/>
                    </a:lnTo>
                    <a:lnTo>
                      <a:pt x="601" y="16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73">
                <a:extLst>
                  <a:ext uri="{FF2B5EF4-FFF2-40B4-BE49-F238E27FC236}">
                    <a16:creationId xmlns:a16="http://schemas.microsoft.com/office/drawing/2014/main" id="{9B9F29D2-DC79-4E42-8F87-EAF4A82C34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36" y="1213"/>
                <a:ext cx="900" cy="69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252" y="83"/>
                  </a:cxn>
                  <a:cxn ang="0">
                    <a:pos x="288" y="204"/>
                  </a:cxn>
                  <a:cxn ang="0">
                    <a:pos x="505" y="216"/>
                  </a:cxn>
                  <a:cxn ang="0">
                    <a:pos x="469" y="324"/>
                  </a:cxn>
                  <a:cxn ang="0">
                    <a:pos x="662" y="264"/>
                  </a:cxn>
                  <a:cxn ang="0">
                    <a:pos x="698" y="409"/>
                  </a:cxn>
                  <a:cxn ang="0">
                    <a:pos x="745" y="384"/>
                  </a:cxn>
                  <a:cxn ang="0">
                    <a:pos x="769" y="288"/>
                  </a:cxn>
                  <a:cxn ang="0">
                    <a:pos x="854" y="312"/>
                  </a:cxn>
                  <a:cxn ang="0">
                    <a:pos x="793" y="613"/>
                  </a:cxn>
                  <a:cxn ang="0">
                    <a:pos x="541" y="661"/>
                  </a:cxn>
                  <a:cxn ang="0">
                    <a:pos x="300" y="540"/>
                  </a:cxn>
                  <a:cxn ang="0">
                    <a:pos x="72" y="409"/>
                  </a:cxn>
                  <a:cxn ang="0">
                    <a:pos x="60" y="228"/>
                  </a:cxn>
                  <a:cxn ang="0">
                    <a:pos x="0" y="180"/>
                  </a:cxn>
                  <a:cxn ang="0">
                    <a:pos x="0" y="95"/>
                  </a:cxn>
                  <a:cxn ang="0">
                    <a:pos x="108" y="0"/>
                  </a:cxn>
                </a:cxnLst>
                <a:rect l="0" t="0" r="r" b="b"/>
                <a:pathLst>
                  <a:path w="854" h="661">
                    <a:moveTo>
                      <a:pt x="108" y="0"/>
                    </a:moveTo>
                    <a:lnTo>
                      <a:pt x="252" y="83"/>
                    </a:lnTo>
                    <a:lnTo>
                      <a:pt x="288" y="204"/>
                    </a:lnTo>
                    <a:lnTo>
                      <a:pt x="505" y="216"/>
                    </a:lnTo>
                    <a:lnTo>
                      <a:pt x="469" y="324"/>
                    </a:lnTo>
                    <a:lnTo>
                      <a:pt x="662" y="264"/>
                    </a:lnTo>
                    <a:lnTo>
                      <a:pt x="698" y="409"/>
                    </a:lnTo>
                    <a:lnTo>
                      <a:pt x="745" y="384"/>
                    </a:lnTo>
                    <a:lnTo>
                      <a:pt x="769" y="288"/>
                    </a:lnTo>
                    <a:lnTo>
                      <a:pt x="854" y="312"/>
                    </a:lnTo>
                    <a:lnTo>
                      <a:pt x="793" y="613"/>
                    </a:lnTo>
                    <a:lnTo>
                      <a:pt x="541" y="661"/>
                    </a:lnTo>
                    <a:lnTo>
                      <a:pt x="300" y="540"/>
                    </a:lnTo>
                    <a:lnTo>
                      <a:pt x="72" y="409"/>
                    </a:lnTo>
                    <a:lnTo>
                      <a:pt x="60" y="228"/>
                    </a:lnTo>
                    <a:lnTo>
                      <a:pt x="0" y="180"/>
                    </a:lnTo>
                    <a:lnTo>
                      <a:pt x="0" y="95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74">
                <a:extLst>
                  <a:ext uri="{FF2B5EF4-FFF2-40B4-BE49-F238E27FC236}">
                    <a16:creationId xmlns:a16="http://schemas.microsoft.com/office/drawing/2014/main" id="{C71E9B50-20AD-E243-9E5F-8798ECCA69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95" y="2506"/>
                <a:ext cx="646" cy="622"/>
              </a:xfrm>
              <a:custGeom>
                <a:avLst/>
                <a:gdLst/>
                <a:ahLst/>
                <a:cxnLst>
                  <a:cxn ang="0">
                    <a:pos x="60" y="133"/>
                  </a:cxn>
                  <a:cxn ang="0">
                    <a:pos x="0" y="252"/>
                  </a:cxn>
                  <a:cxn ang="0">
                    <a:pos x="12" y="433"/>
                  </a:cxn>
                  <a:cxn ang="0">
                    <a:pos x="48" y="506"/>
                  </a:cxn>
                  <a:cxn ang="0">
                    <a:pos x="108" y="518"/>
                  </a:cxn>
                  <a:cxn ang="0">
                    <a:pos x="180" y="590"/>
                  </a:cxn>
                  <a:cxn ang="0">
                    <a:pos x="348" y="481"/>
                  </a:cxn>
                  <a:cxn ang="0">
                    <a:pos x="420" y="481"/>
                  </a:cxn>
                  <a:cxn ang="0">
                    <a:pos x="444" y="409"/>
                  </a:cxn>
                  <a:cxn ang="0">
                    <a:pos x="565" y="313"/>
                  </a:cxn>
                  <a:cxn ang="0">
                    <a:pos x="529" y="277"/>
                  </a:cxn>
                  <a:cxn ang="0">
                    <a:pos x="469" y="313"/>
                  </a:cxn>
                  <a:cxn ang="0">
                    <a:pos x="396" y="252"/>
                  </a:cxn>
                  <a:cxn ang="0">
                    <a:pos x="493" y="192"/>
                  </a:cxn>
                  <a:cxn ang="0">
                    <a:pos x="565" y="228"/>
                  </a:cxn>
                  <a:cxn ang="0">
                    <a:pos x="529" y="145"/>
                  </a:cxn>
                  <a:cxn ang="0">
                    <a:pos x="613" y="145"/>
                  </a:cxn>
                  <a:cxn ang="0">
                    <a:pos x="613" y="36"/>
                  </a:cxn>
                  <a:cxn ang="0">
                    <a:pos x="457" y="0"/>
                  </a:cxn>
                  <a:cxn ang="0">
                    <a:pos x="432" y="61"/>
                  </a:cxn>
                  <a:cxn ang="0">
                    <a:pos x="469" y="121"/>
                  </a:cxn>
                  <a:cxn ang="0">
                    <a:pos x="156" y="204"/>
                  </a:cxn>
                  <a:cxn ang="0">
                    <a:pos x="60" y="133"/>
                  </a:cxn>
                </a:cxnLst>
                <a:rect l="0" t="0" r="r" b="b"/>
                <a:pathLst>
                  <a:path w="613" h="590">
                    <a:moveTo>
                      <a:pt x="60" y="133"/>
                    </a:moveTo>
                    <a:lnTo>
                      <a:pt x="0" y="252"/>
                    </a:lnTo>
                    <a:lnTo>
                      <a:pt x="12" y="433"/>
                    </a:lnTo>
                    <a:lnTo>
                      <a:pt x="48" y="506"/>
                    </a:lnTo>
                    <a:lnTo>
                      <a:pt x="108" y="518"/>
                    </a:lnTo>
                    <a:lnTo>
                      <a:pt x="180" y="590"/>
                    </a:lnTo>
                    <a:lnTo>
                      <a:pt x="348" y="481"/>
                    </a:lnTo>
                    <a:lnTo>
                      <a:pt x="420" y="481"/>
                    </a:lnTo>
                    <a:lnTo>
                      <a:pt x="444" y="409"/>
                    </a:lnTo>
                    <a:lnTo>
                      <a:pt x="565" y="313"/>
                    </a:lnTo>
                    <a:lnTo>
                      <a:pt x="529" y="277"/>
                    </a:lnTo>
                    <a:lnTo>
                      <a:pt x="469" y="313"/>
                    </a:lnTo>
                    <a:lnTo>
                      <a:pt x="396" y="252"/>
                    </a:lnTo>
                    <a:lnTo>
                      <a:pt x="493" y="192"/>
                    </a:lnTo>
                    <a:lnTo>
                      <a:pt x="565" y="228"/>
                    </a:lnTo>
                    <a:lnTo>
                      <a:pt x="529" y="145"/>
                    </a:lnTo>
                    <a:lnTo>
                      <a:pt x="613" y="145"/>
                    </a:lnTo>
                    <a:lnTo>
                      <a:pt x="613" y="36"/>
                    </a:lnTo>
                    <a:lnTo>
                      <a:pt x="457" y="0"/>
                    </a:lnTo>
                    <a:lnTo>
                      <a:pt x="432" y="61"/>
                    </a:lnTo>
                    <a:lnTo>
                      <a:pt x="469" y="121"/>
                    </a:lnTo>
                    <a:lnTo>
                      <a:pt x="156" y="204"/>
                    </a:lnTo>
                    <a:lnTo>
                      <a:pt x="60" y="13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75">
                <a:extLst>
                  <a:ext uri="{FF2B5EF4-FFF2-40B4-BE49-F238E27FC236}">
                    <a16:creationId xmlns:a16="http://schemas.microsoft.com/office/drawing/2014/main" id="{078402D9-EF5D-0047-BA8B-2080CD451A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341" y="438"/>
                <a:ext cx="596" cy="648"/>
              </a:xfrm>
              <a:custGeom>
                <a:avLst/>
                <a:gdLst/>
                <a:ahLst/>
                <a:cxnLst>
                  <a:cxn ang="0">
                    <a:pos x="48" y="205"/>
                  </a:cxn>
                  <a:cxn ang="0">
                    <a:pos x="0" y="0"/>
                  </a:cxn>
                  <a:cxn ang="0">
                    <a:pos x="300" y="193"/>
                  </a:cxn>
                  <a:cxn ang="0">
                    <a:pos x="433" y="337"/>
                  </a:cxn>
                  <a:cxn ang="0">
                    <a:pos x="409" y="385"/>
                  </a:cxn>
                  <a:cxn ang="0">
                    <a:pos x="481" y="421"/>
                  </a:cxn>
                  <a:cxn ang="0">
                    <a:pos x="481" y="482"/>
                  </a:cxn>
                  <a:cxn ang="0">
                    <a:pos x="565" y="542"/>
                  </a:cxn>
                  <a:cxn ang="0">
                    <a:pos x="565" y="590"/>
                  </a:cxn>
                  <a:cxn ang="0">
                    <a:pos x="433" y="614"/>
                  </a:cxn>
                  <a:cxn ang="0">
                    <a:pos x="288" y="506"/>
                  </a:cxn>
                  <a:cxn ang="0">
                    <a:pos x="144" y="385"/>
                  </a:cxn>
                  <a:cxn ang="0">
                    <a:pos x="48" y="205"/>
                  </a:cxn>
                </a:cxnLst>
                <a:rect l="0" t="0" r="r" b="b"/>
                <a:pathLst>
                  <a:path w="565" h="614">
                    <a:moveTo>
                      <a:pt x="48" y="205"/>
                    </a:moveTo>
                    <a:lnTo>
                      <a:pt x="0" y="0"/>
                    </a:lnTo>
                    <a:lnTo>
                      <a:pt x="300" y="193"/>
                    </a:lnTo>
                    <a:lnTo>
                      <a:pt x="433" y="337"/>
                    </a:lnTo>
                    <a:lnTo>
                      <a:pt x="409" y="385"/>
                    </a:lnTo>
                    <a:lnTo>
                      <a:pt x="481" y="421"/>
                    </a:lnTo>
                    <a:lnTo>
                      <a:pt x="481" y="482"/>
                    </a:lnTo>
                    <a:lnTo>
                      <a:pt x="565" y="542"/>
                    </a:lnTo>
                    <a:lnTo>
                      <a:pt x="565" y="590"/>
                    </a:lnTo>
                    <a:lnTo>
                      <a:pt x="433" y="614"/>
                    </a:lnTo>
                    <a:lnTo>
                      <a:pt x="288" y="506"/>
                    </a:lnTo>
                    <a:lnTo>
                      <a:pt x="144" y="385"/>
                    </a:lnTo>
                    <a:lnTo>
                      <a:pt x="48" y="20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76">
                <a:extLst>
                  <a:ext uri="{FF2B5EF4-FFF2-40B4-BE49-F238E27FC236}">
                    <a16:creationId xmlns:a16="http://schemas.microsoft.com/office/drawing/2014/main" id="{52020699-EECD-D448-B43C-3ABD3730AA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6" y="654"/>
                <a:ext cx="494" cy="509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167" y="0"/>
                  </a:cxn>
                  <a:cxn ang="0">
                    <a:pos x="264" y="180"/>
                  </a:cxn>
                  <a:cxn ang="0">
                    <a:pos x="408" y="301"/>
                  </a:cxn>
                  <a:cxn ang="0">
                    <a:pos x="469" y="433"/>
                  </a:cxn>
                  <a:cxn ang="0">
                    <a:pos x="457" y="457"/>
                  </a:cxn>
                  <a:cxn ang="0">
                    <a:pos x="276" y="349"/>
                  </a:cxn>
                  <a:cxn ang="0">
                    <a:pos x="240" y="361"/>
                  </a:cxn>
                  <a:cxn ang="0">
                    <a:pos x="228" y="397"/>
                  </a:cxn>
                  <a:cxn ang="0">
                    <a:pos x="312" y="445"/>
                  </a:cxn>
                  <a:cxn ang="0">
                    <a:pos x="300" y="482"/>
                  </a:cxn>
                  <a:cxn ang="0">
                    <a:pos x="167" y="482"/>
                  </a:cxn>
                  <a:cxn ang="0">
                    <a:pos x="0" y="433"/>
                  </a:cxn>
                  <a:cxn ang="0">
                    <a:pos x="0" y="228"/>
                  </a:cxn>
                  <a:cxn ang="0">
                    <a:pos x="24" y="37"/>
                  </a:cxn>
                </a:cxnLst>
                <a:rect l="0" t="0" r="r" b="b"/>
                <a:pathLst>
                  <a:path w="469" h="482">
                    <a:moveTo>
                      <a:pt x="24" y="37"/>
                    </a:moveTo>
                    <a:lnTo>
                      <a:pt x="167" y="0"/>
                    </a:lnTo>
                    <a:lnTo>
                      <a:pt x="264" y="180"/>
                    </a:lnTo>
                    <a:lnTo>
                      <a:pt x="408" y="301"/>
                    </a:lnTo>
                    <a:lnTo>
                      <a:pt x="469" y="433"/>
                    </a:lnTo>
                    <a:lnTo>
                      <a:pt x="457" y="457"/>
                    </a:lnTo>
                    <a:lnTo>
                      <a:pt x="276" y="349"/>
                    </a:lnTo>
                    <a:lnTo>
                      <a:pt x="240" y="361"/>
                    </a:lnTo>
                    <a:lnTo>
                      <a:pt x="228" y="397"/>
                    </a:lnTo>
                    <a:lnTo>
                      <a:pt x="312" y="445"/>
                    </a:lnTo>
                    <a:lnTo>
                      <a:pt x="300" y="482"/>
                    </a:lnTo>
                    <a:lnTo>
                      <a:pt x="167" y="482"/>
                    </a:lnTo>
                    <a:lnTo>
                      <a:pt x="0" y="433"/>
                    </a:lnTo>
                    <a:lnTo>
                      <a:pt x="0" y="22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77">
                <a:extLst>
                  <a:ext uri="{FF2B5EF4-FFF2-40B4-BE49-F238E27FC236}">
                    <a16:creationId xmlns:a16="http://schemas.microsoft.com/office/drawing/2014/main" id="{23584FEC-16BD-4645-A844-511D890EBB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56" y="1339"/>
                <a:ext cx="545" cy="672"/>
              </a:xfrm>
              <a:custGeom>
                <a:avLst/>
                <a:gdLst/>
                <a:ahLst/>
                <a:cxnLst>
                  <a:cxn ang="0">
                    <a:pos x="36" y="109"/>
                  </a:cxn>
                  <a:cxn ang="0">
                    <a:pos x="72" y="205"/>
                  </a:cxn>
                  <a:cxn ang="0">
                    <a:pos x="12" y="314"/>
                  </a:cxn>
                  <a:cxn ang="0">
                    <a:pos x="0" y="494"/>
                  </a:cxn>
                  <a:cxn ang="0">
                    <a:pos x="120" y="494"/>
                  </a:cxn>
                  <a:cxn ang="0">
                    <a:pos x="132" y="626"/>
                  </a:cxn>
                  <a:cxn ang="0">
                    <a:pos x="253" y="638"/>
                  </a:cxn>
                  <a:cxn ang="0">
                    <a:pos x="348" y="481"/>
                  </a:cxn>
                  <a:cxn ang="0">
                    <a:pos x="481" y="494"/>
                  </a:cxn>
                  <a:cxn ang="0">
                    <a:pos x="481" y="409"/>
                  </a:cxn>
                  <a:cxn ang="0">
                    <a:pos x="420" y="373"/>
                  </a:cxn>
                  <a:cxn ang="0">
                    <a:pos x="432" y="338"/>
                  </a:cxn>
                  <a:cxn ang="0">
                    <a:pos x="481" y="326"/>
                  </a:cxn>
                  <a:cxn ang="0">
                    <a:pos x="469" y="229"/>
                  </a:cxn>
                  <a:cxn ang="0">
                    <a:pos x="444" y="193"/>
                  </a:cxn>
                  <a:cxn ang="0">
                    <a:pos x="505" y="169"/>
                  </a:cxn>
                  <a:cxn ang="0">
                    <a:pos x="517" y="97"/>
                  </a:cxn>
                  <a:cxn ang="0">
                    <a:pos x="469" y="73"/>
                  </a:cxn>
                  <a:cxn ang="0">
                    <a:pos x="493" y="24"/>
                  </a:cxn>
                  <a:cxn ang="0">
                    <a:pos x="348" y="0"/>
                  </a:cxn>
                  <a:cxn ang="0">
                    <a:pos x="156" y="49"/>
                  </a:cxn>
                  <a:cxn ang="0">
                    <a:pos x="144" y="85"/>
                  </a:cxn>
                  <a:cxn ang="0">
                    <a:pos x="36" y="109"/>
                  </a:cxn>
                </a:cxnLst>
                <a:rect l="0" t="0" r="r" b="b"/>
                <a:pathLst>
                  <a:path w="517" h="638">
                    <a:moveTo>
                      <a:pt x="36" y="109"/>
                    </a:moveTo>
                    <a:lnTo>
                      <a:pt x="72" y="205"/>
                    </a:lnTo>
                    <a:lnTo>
                      <a:pt x="12" y="314"/>
                    </a:lnTo>
                    <a:lnTo>
                      <a:pt x="0" y="494"/>
                    </a:lnTo>
                    <a:lnTo>
                      <a:pt x="120" y="494"/>
                    </a:lnTo>
                    <a:lnTo>
                      <a:pt x="132" y="626"/>
                    </a:lnTo>
                    <a:lnTo>
                      <a:pt x="253" y="638"/>
                    </a:lnTo>
                    <a:lnTo>
                      <a:pt x="348" y="481"/>
                    </a:lnTo>
                    <a:lnTo>
                      <a:pt x="481" y="494"/>
                    </a:lnTo>
                    <a:lnTo>
                      <a:pt x="481" y="409"/>
                    </a:lnTo>
                    <a:lnTo>
                      <a:pt x="420" y="373"/>
                    </a:lnTo>
                    <a:lnTo>
                      <a:pt x="432" y="338"/>
                    </a:lnTo>
                    <a:lnTo>
                      <a:pt x="481" y="326"/>
                    </a:lnTo>
                    <a:lnTo>
                      <a:pt x="469" y="229"/>
                    </a:lnTo>
                    <a:lnTo>
                      <a:pt x="444" y="193"/>
                    </a:lnTo>
                    <a:lnTo>
                      <a:pt x="505" y="169"/>
                    </a:lnTo>
                    <a:lnTo>
                      <a:pt x="517" y="97"/>
                    </a:lnTo>
                    <a:lnTo>
                      <a:pt x="469" y="73"/>
                    </a:lnTo>
                    <a:lnTo>
                      <a:pt x="493" y="24"/>
                    </a:lnTo>
                    <a:lnTo>
                      <a:pt x="348" y="0"/>
                    </a:lnTo>
                    <a:lnTo>
                      <a:pt x="156" y="49"/>
                    </a:lnTo>
                    <a:lnTo>
                      <a:pt x="144" y="85"/>
                    </a:lnTo>
                    <a:lnTo>
                      <a:pt x="36" y="10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78">
                <a:extLst>
                  <a:ext uri="{FF2B5EF4-FFF2-40B4-BE49-F238E27FC236}">
                    <a16:creationId xmlns:a16="http://schemas.microsoft.com/office/drawing/2014/main" id="{53C92F27-8F1E-5B45-9F46-53E2C64527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30" y="3128"/>
                <a:ext cx="812" cy="938"/>
              </a:xfrm>
              <a:custGeom>
                <a:avLst/>
                <a:gdLst/>
                <a:ahLst/>
                <a:cxnLst>
                  <a:cxn ang="0">
                    <a:pos x="25" y="457"/>
                  </a:cxn>
                  <a:cxn ang="0">
                    <a:pos x="0" y="385"/>
                  </a:cxn>
                  <a:cxn ang="0">
                    <a:pos x="73" y="133"/>
                  </a:cxn>
                  <a:cxn ang="0">
                    <a:pos x="37" y="0"/>
                  </a:cxn>
                  <a:cxn ang="0">
                    <a:pos x="385" y="48"/>
                  </a:cxn>
                  <a:cxn ang="0">
                    <a:pos x="445" y="96"/>
                  </a:cxn>
                  <a:cxn ang="0">
                    <a:pos x="481" y="84"/>
                  </a:cxn>
                  <a:cxn ang="0">
                    <a:pos x="626" y="121"/>
                  </a:cxn>
                  <a:cxn ang="0">
                    <a:pos x="746" y="352"/>
                  </a:cxn>
                  <a:cxn ang="0">
                    <a:pos x="770" y="445"/>
                  </a:cxn>
                  <a:cxn ang="0">
                    <a:pos x="746" y="578"/>
                  </a:cxn>
                  <a:cxn ang="0">
                    <a:pos x="542" y="710"/>
                  </a:cxn>
                  <a:cxn ang="0">
                    <a:pos x="445" y="626"/>
                  </a:cxn>
                  <a:cxn ang="0">
                    <a:pos x="493" y="566"/>
                  </a:cxn>
                  <a:cxn ang="0">
                    <a:pos x="469" y="493"/>
                  </a:cxn>
                  <a:cxn ang="0">
                    <a:pos x="421" y="457"/>
                  </a:cxn>
                  <a:cxn ang="0">
                    <a:pos x="385" y="373"/>
                  </a:cxn>
                  <a:cxn ang="0">
                    <a:pos x="349" y="385"/>
                  </a:cxn>
                  <a:cxn ang="0">
                    <a:pos x="373" y="481"/>
                  </a:cxn>
                  <a:cxn ang="0">
                    <a:pos x="433" y="566"/>
                  </a:cxn>
                  <a:cxn ang="0">
                    <a:pos x="373" y="614"/>
                  </a:cxn>
                  <a:cxn ang="0">
                    <a:pos x="361" y="674"/>
                  </a:cxn>
                  <a:cxn ang="0">
                    <a:pos x="445" y="710"/>
                  </a:cxn>
                  <a:cxn ang="0">
                    <a:pos x="469" y="746"/>
                  </a:cxn>
                  <a:cxn ang="0">
                    <a:pos x="397" y="807"/>
                  </a:cxn>
                  <a:cxn ang="0">
                    <a:pos x="240" y="890"/>
                  </a:cxn>
                  <a:cxn ang="0">
                    <a:pos x="180" y="866"/>
                  </a:cxn>
                  <a:cxn ang="0">
                    <a:pos x="25" y="457"/>
                  </a:cxn>
                </a:cxnLst>
                <a:rect l="0" t="0" r="r" b="b"/>
                <a:pathLst>
                  <a:path w="770" h="890">
                    <a:moveTo>
                      <a:pt x="25" y="457"/>
                    </a:moveTo>
                    <a:lnTo>
                      <a:pt x="0" y="385"/>
                    </a:lnTo>
                    <a:lnTo>
                      <a:pt x="73" y="133"/>
                    </a:lnTo>
                    <a:lnTo>
                      <a:pt x="37" y="0"/>
                    </a:lnTo>
                    <a:lnTo>
                      <a:pt x="385" y="48"/>
                    </a:lnTo>
                    <a:lnTo>
                      <a:pt x="445" y="96"/>
                    </a:lnTo>
                    <a:lnTo>
                      <a:pt x="481" y="84"/>
                    </a:lnTo>
                    <a:lnTo>
                      <a:pt x="626" y="121"/>
                    </a:lnTo>
                    <a:lnTo>
                      <a:pt x="746" y="352"/>
                    </a:lnTo>
                    <a:lnTo>
                      <a:pt x="770" y="445"/>
                    </a:lnTo>
                    <a:lnTo>
                      <a:pt x="746" y="578"/>
                    </a:lnTo>
                    <a:lnTo>
                      <a:pt x="542" y="710"/>
                    </a:lnTo>
                    <a:lnTo>
                      <a:pt x="445" y="626"/>
                    </a:lnTo>
                    <a:lnTo>
                      <a:pt x="493" y="566"/>
                    </a:lnTo>
                    <a:lnTo>
                      <a:pt x="469" y="493"/>
                    </a:lnTo>
                    <a:lnTo>
                      <a:pt x="421" y="457"/>
                    </a:lnTo>
                    <a:lnTo>
                      <a:pt x="385" y="373"/>
                    </a:lnTo>
                    <a:lnTo>
                      <a:pt x="349" y="385"/>
                    </a:lnTo>
                    <a:lnTo>
                      <a:pt x="373" y="481"/>
                    </a:lnTo>
                    <a:lnTo>
                      <a:pt x="433" y="566"/>
                    </a:lnTo>
                    <a:lnTo>
                      <a:pt x="373" y="614"/>
                    </a:lnTo>
                    <a:lnTo>
                      <a:pt x="361" y="674"/>
                    </a:lnTo>
                    <a:lnTo>
                      <a:pt x="445" y="710"/>
                    </a:lnTo>
                    <a:lnTo>
                      <a:pt x="469" y="746"/>
                    </a:lnTo>
                    <a:lnTo>
                      <a:pt x="397" y="807"/>
                    </a:lnTo>
                    <a:lnTo>
                      <a:pt x="240" y="890"/>
                    </a:lnTo>
                    <a:lnTo>
                      <a:pt x="180" y="866"/>
                    </a:lnTo>
                    <a:lnTo>
                      <a:pt x="25" y="45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79">
                <a:extLst>
                  <a:ext uri="{FF2B5EF4-FFF2-40B4-BE49-F238E27FC236}">
                    <a16:creationId xmlns:a16="http://schemas.microsoft.com/office/drawing/2014/main" id="{0FC94392-19D9-D74C-8ADF-034B0374BB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34" y="2354"/>
                <a:ext cx="1166" cy="1027"/>
              </a:xfrm>
              <a:custGeom>
                <a:avLst/>
                <a:gdLst/>
                <a:ahLst/>
                <a:cxnLst>
                  <a:cxn ang="0">
                    <a:pos x="781" y="277"/>
                  </a:cxn>
                  <a:cxn ang="0">
                    <a:pos x="672" y="168"/>
                  </a:cxn>
                  <a:cxn ang="0">
                    <a:pos x="372" y="0"/>
                  </a:cxn>
                  <a:cxn ang="0">
                    <a:pos x="288" y="96"/>
                  </a:cxn>
                  <a:cxn ang="0">
                    <a:pos x="119" y="120"/>
                  </a:cxn>
                  <a:cxn ang="0">
                    <a:pos x="35" y="193"/>
                  </a:cxn>
                  <a:cxn ang="0">
                    <a:pos x="59" y="229"/>
                  </a:cxn>
                  <a:cxn ang="0">
                    <a:pos x="0" y="301"/>
                  </a:cxn>
                  <a:cxn ang="0">
                    <a:pos x="396" y="589"/>
                  </a:cxn>
                  <a:cxn ang="0">
                    <a:pos x="492" y="577"/>
                  </a:cxn>
                  <a:cxn ang="0">
                    <a:pos x="504" y="974"/>
                  </a:cxn>
                  <a:cxn ang="0">
                    <a:pos x="985" y="962"/>
                  </a:cxn>
                  <a:cxn ang="0">
                    <a:pos x="1105" y="902"/>
                  </a:cxn>
                  <a:cxn ang="0">
                    <a:pos x="1093" y="841"/>
                  </a:cxn>
                  <a:cxn ang="0">
                    <a:pos x="1093" y="769"/>
                  </a:cxn>
                  <a:cxn ang="0">
                    <a:pos x="1033" y="781"/>
                  </a:cxn>
                  <a:cxn ang="0">
                    <a:pos x="985" y="841"/>
                  </a:cxn>
                  <a:cxn ang="0">
                    <a:pos x="841" y="805"/>
                  </a:cxn>
                  <a:cxn ang="0">
                    <a:pos x="721" y="734"/>
                  </a:cxn>
                  <a:cxn ang="0">
                    <a:pos x="600" y="577"/>
                  </a:cxn>
                  <a:cxn ang="0">
                    <a:pos x="528" y="541"/>
                  </a:cxn>
                  <a:cxn ang="0">
                    <a:pos x="540" y="457"/>
                  </a:cxn>
                  <a:cxn ang="0">
                    <a:pos x="576" y="433"/>
                  </a:cxn>
                  <a:cxn ang="0">
                    <a:pos x="672" y="565"/>
                  </a:cxn>
                  <a:cxn ang="0">
                    <a:pos x="733" y="577"/>
                  </a:cxn>
                  <a:cxn ang="0">
                    <a:pos x="721" y="396"/>
                  </a:cxn>
                  <a:cxn ang="0">
                    <a:pos x="781" y="277"/>
                  </a:cxn>
                </a:cxnLst>
                <a:rect l="0" t="0" r="r" b="b"/>
                <a:pathLst>
                  <a:path w="1105" h="974">
                    <a:moveTo>
                      <a:pt x="781" y="277"/>
                    </a:moveTo>
                    <a:lnTo>
                      <a:pt x="672" y="168"/>
                    </a:lnTo>
                    <a:lnTo>
                      <a:pt x="372" y="0"/>
                    </a:lnTo>
                    <a:lnTo>
                      <a:pt x="288" y="96"/>
                    </a:lnTo>
                    <a:lnTo>
                      <a:pt x="119" y="120"/>
                    </a:lnTo>
                    <a:lnTo>
                      <a:pt x="35" y="193"/>
                    </a:lnTo>
                    <a:lnTo>
                      <a:pt x="59" y="229"/>
                    </a:lnTo>
                    <a:lnTo>
                      <a:pt x="0" y="301"/>
                    </a:lnTo>
                    <a:lnTo>
                      <a:pt x="396" y="589"/>
                    </a:lnTo>
                    <a:lnTo>
                      <a:pt x="492" y="577"/>
                    </a:lnTo>
                    <a:lnTo>
                      <a:pt x="504" y="974"/>
                    </a:lnTo>
                    <a:lnTo>
                      <a:pt x="985" y="962"/>
                    </a:lnTo>
                    <a:lnTo>
                      <a:pt x="1105" y="902"/>
                    </a:lnTo>
                    <a:lnTo>
                      <a:pt x="1093" y="841"/>
                    </a:lnTo>
                    <a:lnTo>
                      <a:pt x="1093" y="769"/>
                    </a:lnTo>
                    <a:lnTo>
                      <a:pt x="1033" y="781"/>
                    </a:lnTo>
                    <a:lnTo>
                      <a:pt x="985" y="841"/>
                    </a:lnTo>
                    <a:lnTo>
                      <a:pt x="841" y="805"/>
                    </a:lnTo>
                    <a:lnTo>
                      <a:pt x="721" y="734"/>
                    </a:lnTo>
                    <a:lnTo>
                      <a:pt x="600" y="577"/>
                    </a:lnTo>
                    <a:lnTo>
                      <a:pt x="528" y="541"/>
                    </a:lnTo>
                    <a:lnTo>
                      <a:pt x="540" y="457"/>
                    </a:lnTo>
                    <a:lnTo>
                      <a:pt x="576" y="433"/>
                    </a:lnTo>
                    <a:lnTo>
                      <a:pt x="672" y="565"/>
                    </a:lnTo>
                    <a:lnTo>
                      <a:pt x="733" y="577"/>
                    </a:lnTo>
                    <a:lnTo>
                      <a:pt x="721" y="396"/>
                    </a:lnTo>
                    <a:lnTo>
                      <a:pt x="781" y="27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80">
                <a:extLst>
                  <a:ext uri="{FF2B5EF4-FFF2-40B4-BE49-F238E27FC236}">
                    <a16:creationId xmlns:a16="http://schemas.microsoft.com/office/drawing/2014/main" id="{9DACF268-A54C-E84D-BCDA-4F81D4C15D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40" y="1935"/>
                <a:ext cx="482" cy="533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180" y="0"/>
                  </a:cxn>
                  <a:cxn ang="0">
                    <a:pos x="313" y="169"/>
                  </a:cxn>
                  <a:cxn ang="0">
                    <a:pos x="420" y="205"/>
                  </a:cxn>
                  <a:cxn ang="0">
                    <a:pos x="457" y="348"/>
                  </a:cxn>
                  <a:cxn ang="0">
                    <a:pos x="384" y="445"/>
                  </a:cxn>
                  <a:cxn ang="0">
                    <a:pos x="241" y="505"/>
                  </a:cxn>
                  <a:cxn ang="0">
                    <a:pos x="180" y="457"/>
                  </a:cxn>
                  <a:cxn ang="0">
                    <a:pos x="24" y="493"/>
                  </a:cxn>
                  <a:cxn ang="0">
                    <a:pos x="0" y="157"/>
                  </a:cxn>
                </a:cxnLst>
                <a:rect l="0" t="0" r="r" b="b"/>
                <a:pathLst>
                  <a:path w="457" h="505">
                    <a:moveTo>
                      <a:pt x="0" y="157"/>
                    </a:moveTo>
                    <a:lnTo>
                      <a:pt x="180" y="0"/>
                    </a:lnTo>
                    <a:lnTo>
                      <a:pt x="313" y="169"/>
                    </a:lnTo>
                    <a:lnTo>
                      <a:pt x="420" y="205"/>
                    </a:lnTo>
                    <a:lnTo>
                      <a:pt x="457" y="348"/>
                    </a:lnTo>
                    <a:lnTo>
                      <a:pt x="384" y="445"/>
                    </a:lnTo>
                    <a:lnTo>
                      <a:pt x="241" y="505"/>
                    </a:lnTo>
                    <a:lnTo>
                      <a:pt x="180" y="457"/>
                    </a:lnTo>
                    <a:lnTo>
                      <a:pt x="24" y="493"/>
                    </a:lnTo>
                    <a:lnTo>
                      <a:pt x="0" y="15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81">
                <a:extLst>
                  <a:ext uri="{FF2B5EF4-FFF2-40B4-BE49-F238E27FC236}">
                    <a16:creationId xmlns:a16="http://schemas.microsoft.com/office/drawing/2014/main" id="{5EFB0F5C-9952-414C-A3C6-D0C524C894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5" y="413"/>
                <a:ext cx="1065" cy="900"/>
              </a:xfrm>
              <a:custGeom>
                <a:avLst/>
                <a:gdLst/>
                <a:ahLst/>
                <a:cxnLst>
                  <a:cxn ang="0">
                    <a:pos x="0" y="542"/>
                  </a:cxn>
                  <a:cxn ang="0">
                    <a:pos x="84" y="397"/>
                  </a:cxn>
                  <a:cxn ang="0">
                    <a:pos x="132" y="241"/>
                  </a:cxn>
                  <a:cxn ang="0">
                    <a:pos x="120" y="0"/>
                  </a:cxn>
                  <a:cxn ang="0">
                    <a:pos x="469" y="61"/>
                  </a:cxn>
                  <a:cxn ang="0">
                    <a:pos x="601" y="169"/>
                  </a:cxn>
                  <a:cxn ang="0">
                    <a:pos x="553" y="278"/>
                  </a:cxn>
                  <a:cxn ang="0">
                    <a:pos x="589" y="349"/>
                  </a:cxn>
                  <a:cxn ang="0">
                    <a:pos x="721" y="325"/>
                  </a:cxn>
                  <a:cxn ang="0">
                    <a:pos x="829" y="494"/>
                  </a:cxn>
                  <a:cxn ang="0">
                    <a:pos x="914" y="578"/>
                  </a:cxn>
                  <a:cxn ang="0">
                    <a:pos x="1010" y="686"/>
                  </a:cxn>
                  <a:cxn ang="0">
                    <a:pos x="914" y="711"/>
                  </a:cxn>
                  <a:cxn ang="0">
                    <a:pos x="889" y="759"/>
                  </a:cxn>
                  <a:cxn ang="0">
                    <a:pos x="781" y="854"/>
                  </a:cxn>
                  <a:cxn ang="0">
                    <a:pos x="637" y="806"/>
                  </a:cxn>
                  <a:cxn ang="0">
                    <a:pos x="601" y="711"/>
                  </a:cxn>
                  <a:cxn ang="0">
                    <a:pos x="408" y="626"/>
                  </a:cxn>
                  <a:cxn ang="0">
                    <a:pos x="205" y="626"/>
                  </a:cxn>
                  <a:cxn ang="0">
                    <a:pos x="0" y="542"/>
                  </a:cxn>
                </a:cxnLst>
                <a:rect l="0" t="0" r="r" b="b"/>
                <a:pathLst>
                  <a:path w="1010" h="854">
                    <a:moveTo>
                      <a:pt x="0" y="542"/>
                    </a:moveTo>
                    <a:lnTo>
                      <a:pt x="84" y="397"/>
                    </a:lnTo>
                    <a:lnTo>
                      <a:pt x="132" y="241"/>
                    </a:lnTo>
                    <a:lnTo>
                      <a:pt x="120" y="0"/>
                    </a:lnTo>
                    <a:lnTo>
                      <a:pt x="469" y="61"/>
                    </a:lnTo>
                    <a:lnTo>
                      <a:pt x="601" y="169"/>
                    </a:lnTo>
                    <a:lnTo>
                      <a:pt x="553" y="278"/>
                    </a:lnTo>
                    <a:lnTo>
                      <a:pt x="589" y="349"/>
                    </a:lnTo>
                    <a:lnTo>
                      <a:pt x="721" y="325"/>
                    </a:lnTo>
                    <a:lnTo>
                      <a:pt x="829" y="494"/>
                    </a:lnTo>
                    <a:lnTo>
                      <a:pt x="914" y="578"/>
                    </a:lnTo>
                    <a:lnTo>
                      <a:pt x="1010" y="686"/>
                    </a:lnTo>
                    <a:lnTo>
                      <a:pt x="914" y="711"/>
                    </a:lnTo>
                    <a:lnTo>
                      <a:pt x="889" y="759"/>
                    </a:lnTo>
                    <a:lnTo>
                      <a:pt x="781" y="854"/>
                    </a:lnTo>
                    <a:lnTo>
                      <a:pt x="637" y="806"/>
                    </a:lnTo>
                    <a:lnTo>
                      <a:pt x="601" y="711"/>
                    </a:lnTo>
                    <a:lnTo>
                      <a:pt x="408" y="626"/>
                    </a:lnTo>
                    <a:lnTo>
                      <a:pt x="205" y="626"/>
                    </a:lnTo>
                    <a:lnTo>
                      <a:pt x="0" y="54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82">
                <a:extLst>
                  <a:ext uri="{FF2B5EF4-FFF2-40B4-BE49-F238E27FC236}">
                    <a16:creationId xmlns:a16="http://schemas.microsoft.com/office/drawing/2014/main" id="{21B2A862-83A3-BF4E-9504-052609D2B3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4" y="2759"/>
                <a:ext cx="774" cy="85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69" y="0"/>
                  </a:cxn>
                  <a:cxn ang="0">
                    <a:pos x="601" y="85"/>
                  </a:cxn>
                  <a:cxn ang="0">
                    <a:pos x="601" y="266"/>
                  </a:cxn>
                  <a:cxn ang="0">
                    <a:pos x="698" y="350"/>
                  </a:cxn>
                  <a:cxn ang="0">
                    <a:pos x="734" y="482"/>
                  </a:cxn>
                  <a:cxn ang="0">
                    <a:pos x="661" y="735"/>
                  </a:cxn>
                  <a:cxn ang="0">
                    <a:pos x="686" y="807"/>
                  </a:cxn>
                  <a:cxn ang="0">
                    <a:pos x="132" y="771"/>
                  </a:cxn>
                  <a:cxn ang="0">
                    <a:pos x="96" y="807"/>
                  </a:cxn>
                  <a:cxn ang="0">
                    <a:pos x="0" y="771"/>
                  </a:cxn>
                  <a:cxn ang="0">
                    <a:pos x="72" y="457"/>
                  </a:cxn>
                  <a:cxn ang="0">
                    <a:pos x="36" y="0"/>
                  </a:cxn>
                </a:cxnLst>
                <a:rect l="0" t="0" r="r" b="b"/>
                <a:pathLst>
                  <a:path w="734" h="807">
                    <a:moveTo>
                      <a:pt x="36" y="0"/>
                    </a:moveTo>
                    <a:lnTo>
                      <a:pt x="469" y="0"/>
                    </a:lnTo>
                    <a:lnTo>
                      <a:pt x="601" y="85"/>
                    </a:lnTo>
                    <a:lnTo>
                      <a:pt x="601" y="266"/>
                    </a:lnTo>
                    <a:lnTo>
                      <a:pt x="698" y="350"/>
                    </a:lnTo>
                    <a:lnTo>
                      <a:pt x="734" y="482"/>
                    </a:lnTo>
                    <a:lnTo>
                      <a:pt x="661" y="735"/>
                    </a:lnTo>
                    <a:lnTo>
                      <a:pt x="686" y="807"/>
                    </a:lnTo>
                    <a:lnTo>
                      <a:pt x="132" y="771"/>
                    </a:lnTo>
                    <a:lnTo>
                      <a:pt x="96" y="807"/>
                    </a:lnTo>
                    <a:lnTo>
                      <a:pt x="0" y="771"/>
                    </a:lnTo>
                    <a:lnTo>
                      <a:pt x="72" y="457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83">
                <a:extLst>
                  <a:ext uri="{FF2B5EF4-FFF2-40B4-BE49-F238E27FC236}">
                    <a16:creationId xmlns:a16="http://schemas.microsoft.com/office/drawing/2014/main" id="{0F487ED5-8E84-0F4D-8B32-9EBCD18FE2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9" y="984"/>
                <a:ext cx="812" cy="824"/>
              </a:xfrm>
              <a:custGeom>
                <a:avLst/>
                <a:gdLst/>
                <a:ahLst/>
                <a:cxnLst>
                  <a:cxn ang="0">
                    <a:pos x="770" y="84"/>
                  </a:cxn>
                  <a:cxn ang="0">
                    <a:pos x="565" y="84"/>
                  </a:cxn>
                  <a:cxn ang="0">
                    <a:pos x="361" y="0"/>
                  </a:cxn>
                  <a:cxn ang="0">
                    <a:pos x="0" y="638"/>
                  </a:cxn>
                  <a:cxn ang="0">
                    <a:pos x="0" y="709"/>
                  </a:cxn>
                  <a:cxn ang="0">
                    <a:pos x="84" y="781"/>
                  </a:cxn>
                  <a:cxn ang="0">
                    <a:pos x="504" y="577"/>
                  </a:cxn>
                  <a:cxn ang="0">
                    <a:pos x="565" y="601"/>
                  </a:cxn>
                  <a:cxn ang="0">
                    <a:pos x="589" y="553"/>
                  </a:cxn>
                  <a:cxn ang="0">
                    <a:pos x="721" y="169"/>
                  </a:cxn>
                  <a:cxn ang="0">
                    <a:pos x="770" y="84"/>
                  </a:cxn>
                </a:cxnLst>
                <a:rect l="0" t="0" r="r" b="b"/>
                <a:pathLst>
                  <a:path w="770" h="781">
                    <a:moveTo>
                      <a:pt x="770" y="84"/>
                    </a:moveTo>
                    <a:lnTo>
                      <a:pt x="565" y="84"/>
                    </a:lnTo>
                    <a:lnTo>
                      <a:pt x="361" y="0"/>
                    </a:lnTo>
                    <a:lnTo>
                      <a:pt x="0" y="638"/>
                    </a:lnTo>
                    <a:lnTo>
                      <a:pt x="0" y="709"/>
                    </a:lnTo>
                    <a:lnTo>
                      <a:pt x="84" y="781"/>
                    </a:lnTo>
                    <a:lnTo>
                      <a:pt x="504" y="577"/>
                    </a:lnTo>
                    <a:lnTo>
                      <a:pt x="565" y="601"/>
                    </a:lnTo>
                    <a:lnTo>
                      <a:pt x="589" y="553"/>
                    </a:lnTo>
                    <a:lnTo>
                      <a:pt x="721" y="169"/>
                    </a:lnTo>
                    <a:lnTo>
                      <a:pt x="770" y="8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Freeform 84">
                <a:extLst>
                  <a:ext uri="{FF2B5EF4-FFF2-40B4-BE49-F238E27FC236}">
                    <a16:creationId xmlns:a16="http://schemas.microsoft.com/office/drawing/2014/main" id="{36624949-7904-D646-AC9D-B516432EB7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37" y="351"/>
                <a:ext cx="1155" cy="672"/>
              </a:xfrm>
              <a:custGeom>
                <a:avLst/>
                <a:gdLst/>
                <a:ahLst/>
                <a:cxnLst>
                  <a:cxn ang="0">
                    <a:pos x="998" y="0"/>
                  </a:cxn>
                  <a:cxn ang="0">
                    <a:pos x="746" y="0"/>
                  </a:cxn>
                  <a:cxn ang="0">
                    <a:pos x="181" y="12"/>
                  </a:cxn>
                  <a:cxn ang="0">
                    <a:pos x="12" y="0"/>
                  </a:cxn>
                  <a:cxn ang="0">
                    <a:pos x="0" y="60"/>
                  </a:cxn>
                  <a:cxn ang="0">
                    <a:pos x="350" y="121"/>
                  </a:cxn>
                  <a:cxn ang="0">
                    <a:pos x="481" y="229"/>
                  </a:cxn>
                  <a:cxn ang="0">
                    <a:pos x="434" y="337"/>
                  </a:cxn>
                  <a:cxn ang="0">
                    <a:pos x="469" y="409"/>
                  </a:cxn>
                  <a:cxn ang="0">
                    <a:pos x="602" y="385"/>
                  </a:cxn>
                  <a:cxn ang="0">
                    <a:pos x="710" y="554"/>
                  </a:cxn>
                  <a:cxn ang="0">
                    <a:pos x="795" y="638"/>
                  </a:cxn>
                  <a:cxn ang="0">
                    <a:pos x="795" y="578"/>
                  </a:cxn>
                  <a:cxn ang="0">
                    <a:pos x="926" y="505"/>
                  </a:cxn>
                  <a:cxn ang="0">
                    <a:pos x="1023" y="109"/>
                  </a:cxn>
                  <a:cxn ang="0">
                    <a:pos x="1083" y="109"/>
                  </a:cxn>
                  <a:cxn ang="0">
                    <a:pos x="1095" y="60"/>
                  </a:cxn>
                  <a:cxn ang="0">
                    <a:pos x="998" y="0"/>
                  </a:cxn>
                </a:cxnLst>
                <a:rect l="0" t="0" r="r" b="b"/>
                <a:pathLst>
                  <a:path w="1095" h="638">
                    <a:moveTo>
                      <a:pt x="998" y="0"/>
                    </a:moveTo>
                    <a:lnTo>
                      <a:pt x="746" y="0"/>
                    </a:lnTo>
                    <a:lnTo>
                      <a:pt x="181" y="12"/>
                    </a:lnTo>
                    <a:lnTo>
                      <a:pt x="12" y="0"/>
                    </a:lnTo>
                    <a:lnTo>
                      <a:pt x="0" y="60"/>
                    </a:lnTo>
                    <a:lnTo>
                      <a:pt x="350" y="121"/>
                    </a:lnTo>
                    <a:lnTo>
                      <a:pt x="481" y="229"/>
                    </a:lnTo>
                    <a:lnTo>
                      <a:pt x="434" y="337"/>
                    </a:lnTo>
                    <a:lnTo>
                      <a:pt x="469" y="409"/>
                    </a:lnTo>
                    <a:lnTo>
                      <a:pt x="602" y="385"/>
                    </a:lnTo>
                    <a:lnTo>
                      <a:pt x="710" y="554"/>
                    </a:lnTo>
                    <a:lnTo>
                      <a:pt x="795" y="638"/>
                    </a:lnTo>
                    <a:lnTo>
                      <a:pt x="795" y="578"/>
                    </a:lnTo>
                    <a:lnTo>
                      <a:pt x="926" y="505"/>
                    </a:lnTo>
                    <a:lnTo>
                      <a:pt x="1023" y="109"/>
                    </a:lnTo>
                    <a:lnTo>
                      <a:pt x="1083" y="109"/>
                    </a:lnTo>
                    <a:lnTo>
                      <a:pt x="1095" y="60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85">
                <a:extLst>
                  <a:ext uri="{FF2B5EF4-FFF2-40B4-BE49-F238E27FC236}">
                    <a16:creationId xmlns:a16="http://schemas.microsoft.com/office/drawing/2014/main" id="{3EEABC5D-6A72-BD46-B300-2357B94B03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68" y="2049"/>
                <a:ext cx="697" cy="710"/>
              </a:xfrm>
              <a:custGeom>
                <a:avLst/>
                <a:gdLst/>
                <a:ahLst/>
                <a:cxnLst>
                  <a:cxn ang="0">
                    <a:pos x="0" y="518"/>
                  </a:cxn>
                  <a:cxn ang="0">
                    <a:pos x="12" y="469"/>
                  </a:cxn>
                  <a:cxn ang="0">
                    <a:pos x="192" y="385"/>
                  </a:cxn>
                  <a:cxn ang="0">
                    <a:pos x="204" y="265"/>
                  </a:cxn>
                  <a:cxn ang="0">
                    <a:pos x="312" y="0"/>
                  </a:cxn>
                  <a:cxn ang="0">
                    <a:pos x="644" y="49"/>
                  </a:cxn>
                  <a:cxn ang="0">
                    <a:pos x="661" y="385"/>
                  </a:cxn>
                  <a:cxn ang="0">
                    <a:pos x="625" y="673"/>
                  </a:cxn>
                  <a:cxn ang="0">
                    <a:pos x="192" y="673"/>
                  </a:cxn>
                  <a:cxn ang="0">
                    <a:pos x="83" y="601"/>
                  </a:cxn>
                  <a:cxn ang="0">
                    <a:pos x="0" y="518"/>
                  </a:cxn>
                </a:cxnLst>
                <a:rect l="0" t="0" r="r" b="b"/>
                <a:pathLst>
                  <a:path w="661" h="673">
                    <a:moveTo>
                      <a:pt x="0" y="518"/>
                    </a:moveTo>
                    <a:lnTo>
                      <a:pt x="12" y="469"/>
                    </a:lnTo>
                    <a:lnTo>
                      <a:pt x="192" y="385"/>
                    </a:lnTo>
                    <a:lnTo>
                      <a:pt x="204" y="265"/>
                    </a:lnTo>
                    <a:lnTo>
                      <a:pt x="312" y="0"/>
                    </a:lnTo>
                    <a:lnTo>
                      <a:pt x="644" y="49"/>
                    </a:lnTo>
                    <a:lnTo>
                      <a:pt x="661" y="385"/>
                    </a:lnTo>
                    <a:lnTo>
                      <a:pt x="625" y="673"/>
                    </a:lnTo>
                    <a:lnTo>
                      <a:pt x="192" y="673"/>
                    </a:lnTo>
                    <a:lnTo>
                      <a:pt x="83" y="601"/>
                    </a:lnTo>
                    <a:lnTo>
                      <a:pt x="0" y="5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86">
                <a:extLst>
                  <a:ext uri="{FF2B5EF4-FFF2-40B4-BE49-F238E27FC236}">
                    <a16:creationId xmlns:a16="http://schemas.microsoft.com/office/drawing/2014/main" id="{99D77A1D-B697-4445-9D61-36EF78D43E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27" y="1567"/>
                <a:ext cx="761" cy="534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588" y="61"/>
                  </a:cxn>
                  <a:cxn ang="0">
                    <a:pos x="624" y="204"/>
                  </a:cxn>
                  <a:cxn ang="0">
                    <a:pos x="721" y="313"/>
                  </a:cxn>
                  <a:cxn ang="0">
                    <a:pos x="672" y="349"/>
                  </a:cxn>
                  <a:cxn ang="0">
                    <a:pos x="492" y="506"/>
                  </a:cxn>
                  <a:cxn ang="0">
                    <a:pos x="167" y="457"/>
                  </a:cxn>
                  <a:cxn ang="0">
                    <a:pos x="83" y="445"/>
                  </a:cxn>
                  <a:cxn ang="0">
                    <a:pos x="0" y="228"/>
                  </a:cxn>
                  <a:cxn ang="0">
                    <a:pos x="420" y="24"/>
                  </a:cxn>
                  <a:cxn ang="0">
                    <a:pos x="480" y="48"/>
                  </a:cxn>
                  <a:cxn ang="0">
                    <a:pos x="504" y="0"/>
                  </a:cxn>
                </a:cxnLst>
                <a:rect l="0" t="0" r="r" b="b"/>
                <a:pathLst>
                  <a:path w="721" h="506">
                    <a:moveTo>
                      <a:pt x="504" y="0"/>
                    </a:moveTo>
                    <a:lnTo>
                      <a:pt x="588" y="61"/>
                    </a:lnTo>
                    <a:lnTo>
                      <a:pt x="624" y="204"/>
                    </a:lnTo>
                    <a:lnTo>
                      <a:pt x="721" y="313"/>
                    </a:lnTo>
                    <a:lnTo>
                      <a:pt x="672" y="349"/>
                    </a:lnTo>
                    <a:lnTo>
                      <a:pt x="492" y="506"/>
                    </a:lnTo>
                    <a:lnTo>
                      <a:pt x="167" y="457"/>
                    </a:lnTo>
                    <a:lnTo>
                      <a:pt x="83" y="445"/>
                    </a:lnTo>
                    <a:lnTo>
                      <a:pt x="0" y="228"/>
                    </a:lnTo>
                    <a:lnTo>
                      <a:pt x="420" y="24"/>
                    </a:lnTo>
                    <a:lnTo>
                      <a:pt x="480" y="48"/>
                    </a:lnTo>
                    <a:lnTo>
                      <a:pt x="50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87">
                <a:extLst>
                  <a:ext uri="{FF2B5EF4-FFF2-40B4-BE49-F238E27FC236}">
                    <a16:creationId xmlns:a16="http://schemas.microsoft.com/office/drawing/2014/main" id="{AAAEBE69-20A6-634C-940F-39D4B67D96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66" y="2608"/>
                <a:ext cx="901" cy="890"/>
              </a:xfrm>
              <a:custGeom>
                <a:avLst/>
                <a:gdLst/>
                <a:ahLst/>
                <a:cxnLst>
                  <a:cxn ang="0">
                    <a:pos x="97" y="493"/>
                  </a:cxn>
                  <a:cxn ang="0">
                    <a:pos x="0" y="409"/>
                  </a:cxn>
                  <a:cxn ang="0">
                    <a:pos x="205" y="240"/>
                  </a:cxn>
                  <a:cxn ang="0">
                    <a:pos x="264" y="119"/>
                  </a:cxn>
                  <a:cxn ang="0">
                    <a:pos x="276" y="0"/>
                  </a:cxn>
                  <a:cxn ang="0">
                    <a:pos x="349" y="60"/>
                  </a:cxn>
                  <a:cxn ang="0">
                    <a:pos x="745" y="348"/>
                  </a:cxn>
                  <a:cxn ang="0">
                    <a:pos x="842" y="336"/>
                  </a:cxn>
                  <a:cxn ang="0">
                    <a:pos x="854" y="733"/>
                  </a:cxn>
                  <a:cxn ang="0">
                    <a:pos x="806" y="844"/>
                  </a:cxn>
                  <a:cxn ang="0">
                    <a:pos x="686" y="612"/>
                  </a:cxn>
                  <a:cxn ang="0">
                    <a:pos x="541" y="576"/>
                  </a:cxn>
                  <a:cxn ang="0">
                    <a:pos x="505" y="588"/>
                  </a:cxn>
                  <a:cxn ang="0">
                    <a:pos x="445" y="540"/>
                  </a:cxn>
                  <a:cxn ang="0">
                    <a:pos x="97" y="493"/>
                  </a:cxn>
                </a:cxnLst>
                <a:rect l="0" t="0" r="r" b="b"/>
                <a:pathLst>
                  <a:path w="854" h="844">
                    <a:moveTo>
                      <a:pt x="97" y="493"/>
                    </a:moveTo>
                    <a:lnTo>
                      <a:pt x="0" y="409"/>
                    </a:lnTo>
                    <a:lnTo>
                      <a:pt x="205" y="240"/>
                    </a:lnTo>
                    <a:lnTo>
                      <a:pt x="264" y="119"/>
                    </a:lnTo>
                    <a:lnTo>
                      <a:pt x="276" y="0"/>
                    </a:lnTo>
                    <a:lnTo>
                      <a:pt x="349" y="60"/>
                    </a:lnTo>
                    <a:lnTo>
                      <a:pt x="745" y="348"/>
                    </a:lnTo>
                    <a:lnTo>
                      <a:pt x="842" y="336"/>
                    </a:lnTo>
                    <a:lnTo>
                      <a:pt x="854" y="733"/>
                    </a:lnTo>
                    <a:lnTo>
                      <a:pt x="806" y="844"/>
                    </a:lnTo>
                    <a:lnTo>
                      <a:pt x="686" y="612"/>
                    </a:lnTo>
                    <a:lnTo>
                      <a:pt x="541" y="576"/>
                    </a:lnTo>
                    <a:lnTo>
                      <a:pt x="505" y="588"/>
                    </a:lnTo>
                    <a:lnTo>
                      <a:pt x="445" y="540"/>
                    </a:lnTo>
                    <a:lnTo>
                      <a:pt x="97" y="49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0" name="Group 117">
              <a:extLst>
                <a:ext uri="{FF2B5EF4-FFF2-40B4-BE49-F238E27FC236}">
                  <a16:creationId xmlns:a16="http://schemas.microsoft.com/office/drawing/2014/main" id="{F88DD2AA-47E9-EC4D-9D6E-0BCA11EF1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0503" y="1272406"/>
              <a:ext cx="4749094" cy="3996950"/>
              <a:chOff x="912" y="457"/>
              <a:chExt cx="3498" cy="2944"/>
            </a:xfrm>
          </p:grpSpPr>
          <p:sp>
            <p:nvSpPr>
              <p:cNvPr id="51" name="Text Box 88">
                <a:extLst>
                  <a:ext uri="{FF2B5EF4-FFF2-40B4-BE49-F238E27FC236}">
                    <a16:creationId xmlns:a16="http://schemas.microsoft.com/office/drawing/2014/main" id="{77747462-5EA1-AF4C-BBC4-AE0E536116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6" y="480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Northampton</a:t>
                </a:r>
              </a:p>
            </p:txBody>
          </p:sp>
          <p:sp>
            <p:nvSpPr>
              <p:cNvPr id="52" name="Text Box 89">
                <a:extLst>
                  <a:ext uri="{FF2B5EF4-FFF2-40B4-BE49-F238E27FC236}">
                    <a16:creationId xmlns:a16="http://schemas.microsoft.com/office/drawing/2014/main" id="{5B2CB841-7302-EF4E-B9D0-DFAE8F109A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6" y="608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Hertford</a:t>
                </a:r>
              </a:p>
            </p:txBody>
          </p:sp>
          <p:sp>
            <p:nvSpPr>
              <p:cNvPr id="53" name="Text Box 90">
                <a:extLst>
                  <a:ext uri="{FF2B5EF4-FFF2-40B4-BE49-F238E27FC236}">
                    <a16:creationId xmlns:a16="http://schemas.microsoft.com/office/drawing/2014/main" id="{BBCEA0BA-D7CA-BB46-89F4-86518FB397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3" y="464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Gates</a:t>
                </a:r>
              </a:p>
            </p:txBody>
          </p:sp>
          <p:sp>
            <p:nvSpPr>
              <p:cNvPr id="54" name="Text Box 91">
                <a:extLst>
                  <a:ext uri="{FF2B5EF4-FFF2-40B4-BE49-F238E27FC236}">
                    <a16:creationId xmlns:a16="http://schemas.microsoft.com/office/drawing/2014/main" id="{9DA78EEC-F561-CA47-8F8E-0D02780AEC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1592">
                <a:off x="3116" y="864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Perquimans</a:t>
                </a:r>
              </a:p>
            </p:txBody>
          </p:sp>
          <p:sp>
            <p:nvSpPr>
              <p:cNvPr id="55" name="Text Box 92">
                <a:extLst>
                  <a:ext uri="{FF2B5EF4-FFF2-40B4-BE49-F238E27FC236}">
                    <a16:creationId xmlns:a16="http://schemas.microsoft.com/office/drawing/2014/main" id="{04B06A76-F9F4-BC46-A5A3-0D552F996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766190">
                <a:off x="3303" y="706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Pasquotank</a:t>
                </a:r>
              </a:p>
            </p:txBody>
          </p:sp>
          <p:sp>
            <p:nvSpPr>
              <p:cNvPr id="56" name="Text Box 93">
                <a:extLst>
                  <a:ext uri="{FF2B5EF4-FFF2-40B4-BE49-F238E27FC236}">
                    <a16:creationId xmlns:a16="http://schemas.microsoft.com/office/drawing/2014/main" id="{007C2889-8C1F-C74F-9F90-1C98559A0B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397620">
                <a:off x="3401" y="514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Camden</a:t>
                </a:r>
              </a:p>
            </p:txBody>
          </p:sp>
          <p:sp>
            <p:nvSpPr>
              <p:cNvPr id="57" name="Text Box 94">
                <a:extLst>
                  <a:ext uri="{FF2B5EF4-FFF2-40B4-BE49-F238E27FC236}">
                    <a16:creationId xmlns:a16="http://schemas.microsoft.com/office/drawing/2014/main" id="{A6D0BBBD-FFE4-D24D-B87B-963D93E555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547007">
                <a:off x="3697" y="562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Currituck</a:t>
                </a:r>
              </a:p>
            </p:txBody>
          </p:sp>
          <p:sp>
            <p:nvSpPr>
              <p:cNvPr id="58" name="Text Box 95">
                <a:extLst>
                  <a:ext uri="{FF2B5EF4-FFF2-40B4-BE49-F238E27FC236}">
                    <a16:creationId xmlns:a16="http://schemas.microsoft.com/office/drawing/2014/main" id="{64E35CCA-90A0-CE4E-8136-DFF150FDA9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0" y="1082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Bertie</a:t>
                </a:r>
              </a:p>
            </p:txBody>
          </p:sp>
          <p:sp>
            <p:nvSpPr>
              <p:cNvPr id="59" name="Text Box 96">
                <a:extLst>
                  <a:ext uri="{FF2B5EF4-FFF2-40B4-BE49-F238E27FC236}">
                    <a16:creationId xmlns:a16="http://schemas.microsoft.com/office/drawing/2014/main" id="{C8B148C3-6EC6-6449-8953-7CCD852E74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2" y="1568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Martin</a:t>
                </a:r>
              </a:p>
            </p:txBody>
          </p:sp>
          <p:sp>
            <p:nvSpPr>
              <p:cNvPr id="60" name="Text Box 97">
                <a:extLst>
                  <a:ext uri="{FF2B5EF4-FFF2-40B4-BE49-F238E27FC236}">
                    <a16:creationId xmlns:a16="http://schemas.microsoft.com/office/drawing/2014/main" id="{06CACE57-845E-BD4D-83E4-26AF08BDC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9" y="1568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 dirty="0">
                    <a:solidFill>
                      <a:schemeClr val="bg1"/>
                    </a:solidFill>
                    <a:latin typeface="Calibri" pitchFamily="34" charset="0"/>
                  </a:rPr>
                  <a:t>Washington</a:t>
                </a:r>
              </a:p>
            </p:txBody>
          </p:sp>
          <p:sp>
            <p:nvSpPr>
              <p:cNvPr id="61" name="Text Box 98">
                <a:extLst>
                  <a:ext uri="{FF2B5EF4-FFF2-40B4-BE49-F238E27FC236}">
                    <a16:creationId xmlns:a16="http://schemas.microsoft.com/office/drawing/2014/main" id="{D1D260C0-A29B-544E-B3B4-17AEEDDC96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2" y="1568"/>
                <a:ext cx="38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Tyrrell</a:t>
                </a:r>
              </a:p>
            </p:txBody>
          </p:sp>
          <p:sp>
            <p:nvSpPr>
              <p:cNvPr id="62" name="Text Box 99">
                <a:extLst>
                  <a:ext uri="{FF2B5EF4-FFF2-40B4-BE49-F238E27FC236}">
                    <a16:creationId xmlns:a16="http://schemas.microsoft.com/office/drawing/2014/main" id="{D5FDAA08-1EE2-4D43-9EEC-B9E474352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4" y="1664"/>
                <a:ext cx="33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Dare</a:t>
                </a:r>
              </a:p>
            </p:txBody>
          </p:sp>
          <p:sp>
            <p:nvSpPr>
              <p:cNvPr id="63" name="Text Box 100">
                <a:extLst>
                  <a:ext uri="{FF2B5EF4-FFF2-40B4-BE49-F238E27FC236}">
                    <a16:creationId xmlns:a16="http://schemas.microsoft.com/office/drawing/2014/main" id="{D5EDDF35-C9BF-3040-B41B-319D8A71A5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0" y="2096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Hyde</a:t>
                </a:r>
              </a:p>
            </p:txBody>
          </p:sp>
          <p:sp>
            <p:nvSpPr>
              <p:cNvPr id="64" name="Text Box 101">
                <a:extLst>
                  <a:ext uri="{FF2B5EF4-FFF2-40B4-BE49-F238E27FC236}">
                    <a16:creationId xmlns:a16="http://schemas.microsoft.com/office/drawing/2014/main" id="{09C1DD8E-2225-9646-8BCE-2D2B0996FD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" y="2000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Beaufort</a:t>
                </a:r>
              </a:p>
            </p:txBody>
          </p:sp>
          <p:sp>
            <p:nvSpPr>
              <p:cNvPr id="65" name="Text Box 102">
                <a:extLst>
                  <a:ext uri="{FF2B5EF4-FFF2-40B4-BE49-F238E27FC236}">
                    <a16:creationId xmlns:a16="http://schemas.microsoft.com/office/drawing/2014/main" id="{98F893DF-ECA0-524C-8C37-40E6B97454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6" y="1787"/>
                <a:ext cx="33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Pitt</a:t>
                </a:r>
              </a:p>
            </p:txBody>
          </p:sp>
          <p:sp>
            <p:nvSpPr>
              <p:cNvPr id="66" name="Text Box 103">
                <a:extLst>
                  <a:ext uri="{FF2B5EF4-FFF2-40B4-BE49-F238E27FC236}">
                    <a16:creationId xmlns:a16="http://schemas.microsoft.com/office/drawing/2014/main" id="{DBF9E6D3-FE45-E045-8755-6EE9211AE8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3" y="800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Halifax</a:t>
                </a:r>
              </a:p>
            </p:txBody>
          </p:sp>
          <p:sp>
            <p:nvSpPr>
              <p:cNvPr id="67" name="Text Box 104">
                <a:extLst>
                  <a:ext uri="{FF2B5EF4-FFF2-40B4-BE49-F238E27FC236}">
                    <a16:creationId xmlns:a16="http://schemas.microsoft.com/office/drawing/2014/main" id="{0DDFDEA9-6F5A-3F43-92C0-1C26858878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5" y="1232"/>
                <a:ext cx="28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Nash</a:t>
                </a:r>
              </a:p>
            </p:txBody>
          </p:sp>
          <p:sp>
            <p:nvSpPr>
              <p:cNvPr id="68" name="Text Box 105">
                <a:extLst>
                  <a:ext uri="{FF2B5EF4-FFF2-40B4-BE49-F238E27FC236}">
                    <a16:creationId xmlns:a16="http://schemas.microsoft.com/office/drawing/2014/main" id="{2988778A-EAFF-B747-BFDE-D716611C45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7" y="1759"/>
                <a:ext cx="48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Wilson</a:t>
                </a:r>
              </a:p>
            </p:txBody>
          </p:sp>
          <p:sp>
            <p:nvSpPr>
              <p:cNvPr id="69" name="Text Box 106">
                <a:extLst>
                  <a:ext uri="{FF2B5EF4-FFF2-40B4-BE49-F238E27FC236}">
                    <a16:creationId xmlns:a16="http://schemas.microsoft.com/office/drawing/2014/main" id="{C43ED180-60CE-3C45-BEEA-80C4FF1E9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3" y="1287"/>
                <a:ext cx="52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Edgecombe</a:t>
                </a:r>
              </a:p>
            </p:txBody>
          </p:sp>
          <p:sp>
            <p:nvSpPr>
              <p:cNvPr id="70" name="Text Box 107">
                <a:extLst>
                  <a:ext uri="{FF2B5EF4-FFF2-40B4-BE49-F238E27FC236}">
                    <a16:creationId xmlns:a16="http://schemas.microsoft.com/office/drawing/2014/main" id="{29BD16C9-2032-8C40-A1EF-03818DFAA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1" y="2612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Craven</a:t>
                </a:r>
              </a:p>
            </p:txBody>
          </p:sp>
          <p:sp>
            <p:nvSpPr>
              <p:cNvPr id="71" name="Text Box 108">
                <a:extLst>
                  <a:ext uri="{FF2B5EF4-FFF2-40B4-BE49-F238E27FC236}">
                    <a16:creationId xmlns:a16="http://schemas.microsoft.com/office/drawing/2014/main" id="{4486500C-07DE-674D-A22B-9AB12FEDFE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0" y="2912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Jones</a:t>
                </a:r>
              </a:p>
            </p:txBody>
          </p:sp>
          <p:sp>
            <p:nvSpPr>
              <p:cNvPr id="72" name="Text Box 109">
                <a:extLst>
                  <a:ext uri="{FF2B5EF4-FFF2-40B4-BE49-F238E27FC236}">
                    <a16:creationId xmlns:a16="http://schemas.microsoft.com/office/drawing/2014/main" id="{83339EC9-C2AE-5B44-843E-6864E06E6D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5" y="2528"/>
                <a:ext cx="38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Lenoir</a:t>
                </a:r>
              </a:p>
            </p:txBody>
          </p:sp>
          <p:sp>
            <p:nvSpPr>
              <p:cNvPr id="73" name="Text Box 110">
                <a:extLst>
                  <a:ext uri="{FF2B5EF4-FFF2-40B4-BE49-F238E27FC236}">
                    <a16:creationId xmlns:a16="http://schemas.microsoft.com/office/drawing/2014/main" id="{59F1B542-DA1A-7D4B-9061-40E32E0CF8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8" y="2207"/>
                <a:ext cx="43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 dirty="0">
                    <a:solidFill>
                      <a:schemeClr val="bg1"/>
                    </a:solidFill>
                    <a:latin typeface="Calibri" pitchFamily="34" charset="0"/>
                  </a:rPr>
                  <a:t>Greene</a:t>
                </a:r>
              </a:p>
            </p:txBody>
          </p:sp>
          <p:sp>
            <p:nvSpPr>
              <p:cNvPr id="74" name="Text Box 111">
                <a:extLst>
                  <a:ext uri="{FF2B5EF4-FFF2-40B4-BE49-F238E27FC236}">
                    <a16:creationId xmlns:a16="http://schemas.microsoft.com/office/drawing/2014/main" id="{3EA4CD9F-89A0-0E4E-B15C-C27EF73762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2336"/>
                <a:ext cx="43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Wayne</a:t>
                </a:r>
              </a:p>
            </p:txBody>
          </p:sp>
          <p:sp>
            <p:nvSpPr>
              <p:cNvPr id="75" name="Text Box 112">
                <a:extLst>
                  <a:ext uri="{FF2B5EF4-FFF2-40B4-BE49-F238E27FC236}">
                    <a16:creationId xmlns:a16="http://schemas.microsoft.com/office/drawing/2014/main" id="{3FED9114-4886-9D4E-B866-5D2DE30644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" y="2886"/>
                <a:ext cx="52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Duplin</a:t>
                </a:r>
              </a:p>
            </p:txBody>
          </p:sp>
          <p:sp>
            <p:nvSpPr>
              <p:cNvPr id="76" name="Text Box 113">
                <a:extLst>
                  <a:ext uri="{FF2B5EF4-FFF2-40B4-BE49-F238E27FC236}">
                    <a16:creationId xmlns:a16="http://schemas.microsoft.com/office/drawing/2014/main" id="{616246EC-9C70-574F-9E83-4B8A5F171C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" y="3231"/>
                <a:ext cx="62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Onslow</a:t>
                </a:r>
              </a:p>
            </p:txBody>
          </p:sp>
          <p:sp>
            <p:nvSpPr>
              <p:cNvPr id="77" name="Text Box 114">
                <a:extLst>
                  <a:ext uri="{FF2B5EF4-FFF2-40B4-BE49-F238E27FC236}">
                    <a16:creationId xmlns:a16="http://schemas.microsoft.com/office/drawing/2014/main" id="{9C3C73ED-7E46-2642-8D2B-9F084EDC69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" y="3276"/>
                <a:ext cx="38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Carteret</a:t>
                </a:r>
              </a:p>
            </p:txBody>
          </p:sp>
          <p:sp>
            <p:nvSpPr>
              <p:cNvPr id="78" name="Text Box 115">
                <a:extLst>
                  <a:ext uri="{FF2B5EF4-FFF2-40B4-BE49-F238E27FC236}">
                    <a16:creationId xmlns:a16="http://schemas.microsoft.com/office/drawing/2014/main" id="{A74FFBA1-C353-8144-8ECA-7ED1CDCC32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7" y="2768"/>
                <a:ext cx="43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Pamlico</a:t>
                </a:r>
              </a:p>
            </p:txBody>
          </p:sp>
          <p:sp>
            <p:nvSpPr>
              <p:cNvPr id="79" name="Text Box 116">
                <a:extLst>
                  <a:ext uri="{FF2B5EF4-FFF2-40B4-BE49-F238E27FC236}">
                    <a16:creationId xmlns:a16="http://schemas.microsoft.com/office/drawing/2014/main" id="{0E371057-AD80-0742-947B-A21BEC2E67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1111"/>
                <a:ext cx="47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700" baseline="0">
                    <a:solidFill>
                      <a:schemeClr val="bg1"/>
                    </a:solidFill>
                    <a:latin typeface="Calibri" pitchFamily="34" charset="0"/>
                  </a:rPr>
                  <a:t>Chowan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DAD05AA-4E2B-5F4A-A539-D50E693516D1}"/>
              </a:ext>
            </a:extLst>
          </p:cNvPr>
          <p:cNvGrpSpPr/>
          <p:nvPr/>
        </p:nvGrpSpPr>
        <p:grpSpPr>
          <a:xfrm>
            <a:off x="8336139" y="2303758"/>
            <a:ext cx="2834921" cy="261610"/>
            <a:chOff x="7609737" y="4993869"/>
            <a:chExt cx="2834921" cy="261610"/>
          </a:xfrm>
        </p:grpSpPr>
        <p:sp>
          <p:nvSpPr>
            <p:cNvPr id="96" name="Oval 153">
              <a:extLst>
                <a:ext uri="{FF2B5EF4-FFF2-40B4-BE49-F238E27FC236}">
                  <a16:creationId xmlns:a16="http://schemas.microsoft.com/office/drawing/2014/main" id="{AD9E3117-CB39-3E4D-98C0-A3021E26D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9737" y="5030996"/>
              <a:ext cx="156131" cy="156131"/>
            </a:xfrm>
            <a:prstGeom prst="ellipse">
              <a:avLst/>
            </a:prstGeom>
            <a:solidFill>
              <a:schemeClr val="tx2"/>
            </a:solidFill>
            <a:ln w="6350">
              <a:noFill/>
              <a:round/>
              <a:headEnd/>
              <a:tailEnd/>
            </a:ln>
          </p:spPr>
          <p:txBody>
            <a:bodyPr wrap="none" tIns="173736" anchor="ctr"/>
            <a:lstStyle/>
            <a:p>
              <a:pPr algn="ctr"/>
              <a:endParaRPr lang="en-US" sz="1200">
                <a:solidFill>
                  <a:schemeClr val="accent1"/>
                </a:solidFill>
              </a:endParaRPr>
            </a:p>
          </p:txBody>
        </p:sp>
        <p:sp>
          <p:nvSpPr>
            <p:cNvPr id="98" name="Rectangle 157">
              <a:extLst>
                <a:ext uri="{FF2B5EF4-FFF2-40B4-BE49-F238E27FC236}">
                  <a16:creationId xmlns:a16="http://schemas.microsoft.com/office/drawing/2014/main" id="{DD13E49A-9260-E84F-9C22-14E3D448B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698" y="4993869"/>
              <a:ext cx="255796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ECU Health hospital locations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BAE057D-98B2-2A46-B3A2-6C2F6E9AC6E8}"/>
              </a:ext>
            </a:extLst>
          </p:cNvPr>
          <p:cNvGrpSpPr/>
          <p:nvPr/>
        </p:nvGrpSpPr>
        <p:grpSpPr>
          <a:xfrm>
            <a:off x="2601480" y="1694638"/>
            <a:ext cx="4408321" cy="3338486"/>
            <a:chOff x="2601480" y="1694638"/>
            <a:chExt cx="4408321" cy="3338486"/>
          </a:xfrm>
        </p:grpSpPr>
        <p:sp>
          <p:nvSpPr>
            <p:cNvPr id="81" name="Oval 125">
              <a:extLst>
                <a:ext uri="{FF2B5EF4-FFF2-40B4-BE49-F238E27FC236}">
                  <a16:creationId xmlns:a16="http://schemas.microsoft.com/office/drawing/2014/main" id="{87886260-8AF9-1B4A-B66D-AD9B529B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078" y="2664006"/>
              <a:ext cx="156131" cy="156131"/>
            </a:xfrm>
            <a:prstGeom prst="ellipse">
              <a:avLst/>
            </a:prstGeom>
            <a:solidFill>
              <a:schemeClr val="tx2"/>
            </a:solidFill>
            <a:ln w="6350">
              <a:noFill/>
              <a:round/>
              <a:headEnd/>
              <a:tailEnd/>
            </a:ln>
          </p:spPr>
          <p:txBody>
            <a:bodyPr wrap="none" tIns="173736" anchor="ctr"/>
            <a:lstStyle/>
            <a:p>
              <a:pPr algn="ctr"/>
              <a:endParaRPr lang="en-US" sz="1200">
                <a:solidFill>
                  <a:srgbClr val="F8F8F8"/>
                </a:solidFill>
              </a:endParaRPr>
            </a:p>
          </p:txBody>
        </p:sp>
        <p:sp>
          <p:nvSpPr>
            <p:cNvPr id="83" name="Oval 127">
              <a:extLst>
                <a:ext uri="{FF2B5EF4-FFF2-40B4-BE49-F238E27FC236}">
                  <a16:creationId xmlns:a16="http://schemas.microsoft.com/office/drawing/2014/main" id="{16DB79D3-5E6D-984B-9C01-1F83A97E1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452" y="1694638"/>
              <a:ext cx="156130" cy="156131"/>
            </a:xfrm>
            <a:prstGeom prst="ellipse">
              <a:avLst/>
            </a:prstGeom>
            <a:solidFill>
              <a:schemeClr val="tx2"/>
            </a:solidFill>
            <a:ln w="6350">
              <a:noFill/>
              <a:round/>
              <a:headEnd/>
              <a:tailEnd/>
            </a:ln>
          </p:spPr>
          <p:txBody>
            <a:bodyPr wrap="none" tIns="173736" anchor="ctr"/>
            <a:lstStyle/>
            <a:p>
              <a:pPr algn="ctr"/>
              <a:endParaRPr lang="en-US" sz="1200">
                <a:solidFill>
                  <a:srgbClr val="F8F8F8"/>
                </a:solidFill>
              </a:endParaRPr>
            </a:p>
          </p:txBody>
        </p:sp>
        <p:sp>
          <p:nvSpPr>
            <p:cNvPr id="85" name="Oval 129">
              <a:extLst>
                <a:ext uri="{FF2B5EF4-FFF2-40B4-BE49-F238E27FC236}">
                  <a16:creationId xmlns:a16="http://schemas.microsoft.com/office/drawing/2014/main" id="{F53FF6F0-4C3D-484B-BD59-9BDFC1E2F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437" y="2334096"/>
              <a:ext cx="156131" cy="156130"/>
            </a:xfrm>
            <a:prstGeom prst="ellipse">
              <a:avLst/>
            </a:prstGeom>
            <a:solidFill>
              <a:schemeClr val="tx2"/>
            </a:solidFill>
            <a:ln w="6350">
              <a:noFill/>
              <a:round/>
              <a:headEnd/>
              <a:tailEnd/>
            </a:ln>
          </p:spPr>
          <p:txBody>
            <a:bodyPr wrap="none" tIns="173736" anchor="ctr"/>
            <a:lstStyle/>
            <a:p>
              <a:pPr algn="ctr"/>
              <a:endParaRPr lang="en-US" sz="1200">
                <a:solidFill>
                  <a:srgbClr val="F8F8F8"/>
                </a:solidFill>
              </a:endParaRPr>
            </a:p>
          </p:txBody>
        </p:sp>
        <p:sp>
          <p:nvSpPr>
            <p:cNvPr id="87" name="Oval 133">
              <a:extLst>
                <a:ext uri="{FF2B5EF4-FFF2-40B4-BE49-F238E27FC236}">
                  <a16:creationId xmlns:a16="http://schemas.microsoft.com/office/drawing/2014/main" id="{3F22F2FA-7DC2-E446-A866-EE79F68E6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455" y="3378136"/>
              <a:ext cx="156130" cy="156131"/>
            </a:xfrm>
            <a:prstGeom prst="ellipse">
              <a:avLst/>
            </a:prstGeom>
            <a:solidFill>
              <a:schemeClr val="tx2"/>
            </a:solidFill>
            <a:ln w="6350">
              <a:noFill/>
              <a:round/>
              <a:headEnd/>
              <a:tailEnd/>
            </a:ln>
          </p:spPr>
          <p:txBody>
            <a:bodyPr wrap="none" tIns="173736" anchor="ctr"/>
            <a:lstStyle/>
            <a:p>
              <a:pPr algn="ctr"/>
              <a:endParaRPr lang="en-US" sz="1200">
                <a:solidFill>
                  <a:srgbClr val="F8F8F8"/>
                </a:solidFill>
              </a:endParaRPr>
            </a:p>
          </p:txBody>
        </p:sp>
        <p:sp>
          <p:nvSpPr>
            <p:cNvPr id="89" name="Oval 135">
              <a:extLst>
                <a:ext uri="{FF2B5EF4-FFF2-40B4-BE49-F238E27FC236}">
                  <a16:creationId xmlns:a16="http://schemas.microsoft.com/office/drawing/2014/main" id="{69F56F44-C180-974B-A139-59AA60187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7690" y="2289293"/>
              <a:ext cx="156131" cy="156131"/>
            </a:xfrm>
            <a:prstGeom prst="ellipse">
              <a:avLst/>
            </a:prstGeom>
            <a:solidFill>
              <a:schemeClr val="tx2"/>
            </a:solidFill>
            <a:ln w="6350">
              <a:noFill/>
              <a:round/>
              <a:headEnd/>
              <a:tailEnd/>
            </a:ln>
          </p:spPr>
          <p:txBody>
            <a:bodyPr wrap="none" tIns="173736" anchor="ctr"/>
            <a:lstStyle/>
            <a:p>
              <a:pPr algn="ctr"/>
              <a:endParaRPr lang="en-US" sz="1200">
                <a:solidFill>
                  <a:srgbClr val="F8F8F8"/>
                </a:solidFill>
              </a:endParaRPr>
            </a:p>
          </p:txBody>
        </p:sp>
        <p:sp>
          <p:nvSpPr>
            <p:cNvPr id="91" name="Oval 137">
              <a:extLst>
                <a:ext uri="{FF2B5EF4-FFF2-40B4-BE49-F238E27FC236}">
                  <a16:creationId xmlns:a16="http://schemas.microsoft.com/office/drawing/2014/main" id="{02E0A88E-E9D0-E84C-83C3-DFBCEADC2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3671" y="2232271"/>
              <a:ext cx="156130" cy="156131"/>
            </a:xfrm>
            <a:prstGeom prst="ellipse">
              <a:avLst/>
            </a:prstGeom>
            <a:solidFill>
              <a:schemeClr val="tx2"/>
            </a:solidFill>
            <a:ln w="6350">
              <a:noFill/>
              <a:round/>
              <a:headEnd/>
              <a:tailEnd/>
            </a:ln>
          </p:spPr>
          <p:txBody>
            <a:bodyPr wrap="none" tIns="173736" anchor="ctr"/>
            <a:lstStyle/>
            <a:p>
              <a:pPr algn="ctr"/>
              <a:endParaRPr lang="en-US" sz="1200">
                <a:solidFill>
                  <a:srgbClr val="F8F8F8"/>
                </a:solidFill>
              </a:endParaRPr>
            </a:p>
          </p:txBody>
        </p:sp>
        <p:sp>
          <p:nvSpPr>
            <p:cNvPr id="99" name="Oval 162">
              <a:extLst>
                <a:ext uri="{FF2B5EF4-FFF2-40B4-BE49-F238E27FC236}">
                  <a16:creationId xmlns:a16="http://schemas.microsoft.com/office/drawing/2014/main" id="{9CF3429B-B855-9D46-B2BD-110D2D752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480" y="4876993"/>
              <a:ext cx="156130" cy="156131"/>
            </a:xfrm>
            <a:prstGeom prst="ellipse">
              <a:avLst/>
            </a:prstGeom>
            <a:solidFill>
              <a:schemeClr val="tx2"/>
            </a:solidFill>
            <a:ln w="6350">
              <a:noFill/>
              <a:round/>
              <a:headEnd/>
              <a:tailEnd/>
            </a:ln>
          </p:spPr>
          <p:txBody>
            <a:bodyPr wrap="none" tIns="173736" anchor="ctr"/>
            <a:lstStyle/>
            <a:p>
              <a:pPr algn="ctr"/>
              <a:endParaRPr lang="en-US" sz="1200">
                <a:solidFill>
                  <a:srgbClr val="F8F8F8"/>
                </a:solidFill>
              </a:endParaRPr>
            </a:p>
          </p:txBody>
        </p:sp>
        <p:sp>
          <p:nvSpPr>
            <p:cNvPr id="101" name="Oval 167">
              <a:extLst>
                <a:ext uri="{FF2B5EF4-FFF2-40B4-BE49-F238E27FC236}">
                  <a16:creationId xmlns:a16="http://schemas.microsoft.com/office/drawing/2014/main" id="{FD618154-5C0B-8F43-9620-D8E3C89DE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7431" y="3587216"/>
              <a:ext cx="156130" cy="156131"/>
            </a:xfrm>
            <a:prstGeom prst="ellipse">
              <a:avLst/>
            </a:prstGeom>
            <a:solidFill>
              <a:schemeClr val="tx2"/>
            </a:solidFill>
            <a:ln w="6350">
              <a:noFill/>
              <a:round/>
              <a:headEnd/>
              <a:tailEnd/>
            </a:ln>
          </p:spPr>
          <p:txBody>
            <a:bodyPr wrap="none" tIns="173736" anchor="ctr"/>
            <a:lstStyle/>
            <a:p>
              <a:pPr algn="ctr"/>
              <a:endParaRPr lang="en-US" sz="1200">
                <a:solidFill>
                  <a:srgbClr val="F8F8F8"/>
                </a:solidFill>
              </a:endParaRPr>
            </a:p>
          </p:txBody>
        </p:sp>
        <p:sp>
          <p:nvSpPr>
            <p:cNvPr id="104" name="Oval 127">
              <a:extLst>
                <a:ext uri="{FF2B5EF4-FFF2-40B4-BE49-F238E27FC236}">
                  <a16:creationId xmlns:a16="http://schemas.microsoft.com/office/drawing/2014/main" id="{2E38EC4E-BC79-A842-8960-E34F70CA6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106" y="1989931"/>
              <a:ext cx="156130" cy="156131"/>
            </a:xfrm>
            <a:prstGeom prst="ellipse">
              <a:avLst/>
            </a:prstGeom>
            <a:solidFill>
              <a:schemeClr val="tx2"/>
            </a:solidFill>
            <a:ln w="6350">
              <a:noFill/>
              <a:round/>
              <a:headEnd/>
              <a:tailEnd/>
            </a:ln>
          </p:spPr>
          <p:txBody>
            <a:bodyPr wrap="none" tIns="173736" anchor="ctr"/>
            <a:lstStyle/>
            <a:p>
              <a:pPr algn="ctr"/>
              <a:endParaRPr lang="en-US" sz="1200">
                <a:solidFill>
                  <a:srgbClr val="F8F8F8"/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F329E8-CCAD-7C48-A347-A907EB2B98A7}"/>
              </a:ext>
            </a:extLst>
          </p:cNvPr>
          <p:cNvGrpSpPr/>
          <p:nvPr/>
        </p:nvGrpSpPr>
        <p:grpSpPr>
          <a:xfrm>
            <a:off x="2141591" y="1657982"/>
            <a:ext cx="5526675" cy="3620201"/>
            <a:chOff x="2141591" y="1657982"/>
            <a:chExt cx="5526675" cy="3620201"/>
          </a:xfrm>
        </p:grpSpPr>
        <p:sp>
          <p:nvSpPr>
            <p:cNvPr id="80" name="AutoShape 124">
              <a:extLst>
                <a:ext uri="{FF2B5EF4-FFF2-40B4-BE49-F238E27FC236}">
                  <a16:creationId xmlns:a16="http://schemas.microsoft.com/office/drawing/2014/main" id="{82DCA8A1-762D-F34D-8401-CF0072B90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597" y="2722387"/>
              <a:ext cx="746713" cy="214511"/>
            </a:xfrm>
            <a:prstGeom prst="wedgeRoundRectCallout">
              <a:avLst>
                <a:gd name="adj1" fmla="val 67019"/>
                <a:gd name="adj2" fmla="val -47824"/>
                <a:gd name="adj3" fmla="val 16667"/>
              </a:avLst>
            </a:prstGeom>
            <a:solidFill>
              <a:schemeClr val="bg1"/>
            </a:solidFill>
            <a:ln w="635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lIns="0" tIns="0" rIns="0" bIns="0" anchor="b" anchorCtr="0"/>
            <a:lstStyle/>
            <a:p>
              <a:pPr algn="ctr"/>
              <a:r>
                <a:rPr lang="en-US" sz="600" dirty="0">
                  <a:latin typeface="Calibri" pitchFamily="34" charset="0"/>
                </a:rPr>
                <a:t>ECU Health Edgecombe Hospital</a:t>
              </a:r>
            </a:p>
          </p:txBody>
        </p:sp>
        <p:sp>
          <p:nvSpPr>
            <p:cNvPr id="82" name="AutoShape 126">
              <a:extLst>
                <a:ext uri="{FF2B5EF4-FFF2-40B4-BE49-F238E27FC236}">
                  <a16:creationId xmlns:a16="http://schemas.microsoft.com/office/drawing/2014/main" id="{864C8DA0-2E7D-B944-87A2-1C93A082F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644" y="1657982"/>
              <a:ext cx="781196" cy="240305"/>
            </a:xfrm>
            <a:prstGeom prst="wedgeRoundRectCallout">
              <a:avLst>
                <a:gd name="adj1" fmla="val 70273"/>
                <a:gd name="adj2" fmla="val 83"/>
                <a:gd name="adj3" fmla="val 16667"/>
              </a:avLst>
            </a:prstGeom>
            <a:solidFill>
              <a:schemeClr val="bg1"/>
            </a:solidFill>
            <a:ln w="635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lIns="0" tIns="0" rIns="0" bIns="0" anchor="b" anchorCtr="0"/>
            <a:lstStyle/>
            <a:p>
              <a:pPr algn="ctr"/>
              <a:r>
                <a:rPr lang="en-US" sz="600" dirty="0">
                  <a:latin typeface="Calibri" pitchFamily="34" charset="0"/>
                </a:rPr>
                <a:t>ECU Health Roanoke-Chowan Hospital</a:t>
              </a:r>
            </a:p>
          </p:txBody>
        </p:sp>
        <p:sp>
          <p:nvSpPr>
            <p:cNvPr id="84" name="AutoShape 128">
              <a:extLst>
                <a:ext uri="{FF2B5EF4-FFF2-40B4-BE49-F238E27FC236}">
                  <a16:creationId xmlns:a16="http://schemas.microsoft.com/office/drawing/2014/main" id="{C7DA1095-DA0B-C545-ACBB-08EA3529B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834" y="2317804"/>
              <a:ext cx="547137" cy="202291"/>
            </a:xfrm>
            <a:prstGeom prst="wedgeRoundRectCallout">
              <a:avLst>
                <a:gd name="adj1" fmla="val 71477"/>
                <a:gd name="adj2" fmla="val 4111"/>
                <a:gd name="adj3" fmla="val 16667"/>
              </a:avLst>
            </a:prstGeom>
            <a:solidFill>
              <a:schemeClr val="bg1"/>
            </a:solidFill>
            <a:ln w="635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lIns="0" tIns="0" rIns="0" bIns="0" anchor="b" anchorCtr="0"/>
            <a:lstStyle/>
            <a:p>
              <a:pPr algn="ctr"/>
              <a:r>
                <a:rPr lang="en-US" sz="600" dirty="0">
                  <a:latin typeface="Calibri" pitchFamily="34" charset="0"/>
                </a:rPr>
                <a:t>ECU Health Bertie Hospital</a:t>
              </a:r>
            </a:p>
          </p:txBody>
        </p:sp>
        <p:sp>
          <p:nvSpPr>
            <p:cNvPr id="86" name="AutoShape 132">
              <a:extLst>
                <a:ext uri="{FF2B5EF4-FFF2-40B4-BE49-F238E27FC236}">
                  <a16:creationId xmlns:a16="http://schemas.microsoft.com/office/drawing/2014/main" id="{BEC2DFB1-4E80-7E4B-B963-F5B27B655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884" y="3181276"/>
              <a:ext cx="601444" cy="202291"/>
            </a:xfrm>
            <a:prstGeom prst="wedgeRoundRectCallout">
              <a:avLst>
                <a:gd name="adj1" fmla="val -58079"/>
                <a:gd name="adj2" fmla="val 80620"/>
                <a:gd name="adj3" fmla="val 16667"/>
              </a:avLst>
            </a:prstGeom>
            <a:solidFill>
              <a:schemeClr val="bg1"/>
            </a:solidFill>
            <a:ln w="635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lIns="0" tIns="0" rIns="0" bIns="0" anchor="b" anchorCtr="0"/>
            <a:lstStyle/>
            <a:p>
              <a:pPr algn="ctr"/>
              <a:r>
                <a:rPr lang="en-US" sz="600" dirty="0">
                  <a:latin typeface="Calibri" pitchFamily="34" charset="0"/>
                </a:rPr>
                <a:t>ECU Health Medical Center</a:t>
              </a:r>
            </a:p>
          </p:txBody>
        </p:sp>
        <p:sp>
          <p:nvSpPr>
            <p:cNvPr id="88" name="AutoShape 134">
              <a:extLst>
                <a:ext uri="{FF2B5EF4-FFF2-40B4-BE49-F238E27FC236}">
                  <a16:creationId xmlns:a16="http://schemas.microsoft.com/office/drawing/2014/main" id="{3140F22D-BD3B-D448-B894-84E913B0E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507" y="2273001"/>
              <a:ext cx="625882" cy="203649"/>
            </a:xfrm>
            <a:prstGeom prst="wedgeRoundRectCallout">
              <a:avLst>
                <a:gd name="adj1" fmla="val -68338"/>
                <a:gd name="adj2" fmla="val 500"/>
                <a:gd name="adj3" fmla="val 16667"/>
              </a:avLst>
            </a:prstGeom>
            <a:solidFill>
              <a:schemeClr val="bg1"/>
            </a:solidFill>
            <a:ln w="635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lIns="0" tIns="0" rIns="0" bIns="0" anchor="b" anchorCtr="0"/>
            <a:lstStyle/>
            <a:p>
              <a:pPr algn="ctr"/>
              <a:r>
                <a:rPr lang="en-US" sz="600" dirty="0">
                  <a:latin typeface="Calibri" pitchFamily="34" charset="0"/>
                </a:rPr>
                <a:t>ECU Health Chowan Hospital</a:t>
              </a:r>
            </a:p>
          </p:txBody>
        </p:sp>
        <p:sp>
          <p:nvSpPr>
            <p:cNvPr id="90" name="AutoShape 136">
              <a:extLst>
                <a:ext uri="{FF2B5EF4-FFF2-40B4-BE49-F238E27FC236}">
                  <a16:creationId xmlns:a16="http://schemas.microsoft.com/office/drawing/2014/main" id="{9C694686-AF17-6B49-BF68-557103E38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129" y="2195615"/>
              <a:ext cx="547137" cy="202291"/>
            </a:xfrm>
            <a:prstGeom prst="wedgeRoundRectCallout">
              <a:avLst>
                <a:gd name="adj1" fmla="val -72940"/>
                <a:gd name="adj2" fmla="val 612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anchor="b" anchorCtr="0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  <a:latin typeface="Calibri" pitchFamily="34" charset="0"/>
                </a:rPr>
                <a:t>The Outer</a:t>
              </a:r>
              <a:br>
                <a:rPr lang="en-US" sz="600" dirty="0">
                  <a:solidFill>
                    <a:schemeClr val="tx1"/>
                  </a:solidFill>
                  <a:latin typeface="Calibri" pitchFamily="34" charset="0"/>
                </a:rPr>
              </a:br>
              <a:r>
                <a:rPr lang="en-US" sz="600" dirty="0">
                  <a:solidFill>
                    <a:schemeClr val="tx1"/>
                  </a:solidFill>
                  <a:latin typeface="Calibri" pitchFamily="34" charset="0"/>
                </a:rPr>
                <a:t>Banks Hospital</a:t>
              </a:r>
            </a:p>
          </p:txBody>
        </p:sp>
        <p:sp>
          <p:nvSpPr>
            <p:cNvPr id="92" name="AutoShape 140">
              <a:extLst>
                <a:ext uri="{FF2B5EF4-FFF2-40B4-BE49-F238E27FC236}">
                  <a16:creationId xmlns:a16="http://schemas.microsoft.com/office/drawing/2014/main" id="{B2A7E3E3-5B60-954A-B910-22AF5D1D3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588" y="3780002"/>
              <a:ext cx="1095632" cy="200935"/>
            </a:xfrm>
            <a:prstGeom prst="wedgeRoundRectCallout">
              <a:avLst>
                <a:gd name="adj1" fmla="val 51375"/>
                <a:gd name="adj2" fmla="val -98574"/>
                <a:gd name="adj3" fmla="val 16667"/>
              </a:avLst>
            </a:prstGeom>
            <a:solidFill>
              <a:schemeClr val="bg1"/>
            </a:solidFill>
            <a:ln w="635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lIns="0" tIns="0" rIns="0" bIns="0" anchor="b" anchorCtr="0"/>
            <a:lstStyle/>
            <a:p>
              <a:pPr algn="ctr"/>
              <a:r>
                <a:rPr lang="en-US" sz="600" dirty="0">
                  <a:latin typeface="Calibri" pitchFamily="34" charset="0"/>
                </a:rPr>
                <a:t>ECU Health Beaufort Hospital </a:t>
              </a:r>
              <a:br>
                <a:rPr lang="en-US" sz="600" dirty="0">
                  <a:latin typeface="Calibri" pitchFamily="34" charset="0"/>
                </a:rPr>
              </a:br>
              <a:r>
                <a:rPr lang="en-US" sz="500" i="1" dirty="0">
                  <a:latin typeface="Calibri" pitchFamily="34" charset="0"/>
                </a:rPr>
                <a:t>A campus of ECU Health Medical Center</a:t>
              </a:r>
              <a:endParaRPr lang="en-US" sz="600" i="1" dirty="0">
                <a:latin typeface="Calibri" pitchFamily="34" charset="0"/>
              </a:endParaRPr>
            </a:p>
          </p:txBody>
        </p:sp>
        <p:sp>
          <p:nvSpPr>
            <p:cNvPr id="93" name="AutoShape 147">
              <a:extLst>
                <a:ext uri="{FF2B5EF4-FFF2-40B4-BE49-F238E27FC236}">
                  <a16:creationId xmlns:a16="http://schemas.microsoft.com/office/drawing/2014/main" id="{0FEA1094-B250-6A4D-816C-3D22FD468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591" y="5075891"/>
              <a:ext cx="547137" cy="202292"/>
            </a:xfrm>
            <a:prstGeom prst="wedgeRoundRectCallout">
              <a:avLst>
                <a:gd name="adj1" fmla="val 49894"/>
                <a:gd name="adj2" fmla="val -104884"/>
                <a:gd name="adj3" fmla="val 16667"/>
              </a:avLst>
            </a:prstGeom>
            <a:solidFill>
              <a:schemeClr val="bg1"/>
            </a:solidFill>
            <a:ln w="635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lIns="0" tIns="0" rIns="0" bIns="0" anchor="b" anchorCtr="0"/>
            <a:lstStyle/>
            <a:p>
              <a:pPr algn="ctr"/>
              <a:r>
                <a:rPr lang="en-US" sz="600" dirty="0">
                  <a:latin typeface="Calibri" pitchFamily="34" charset="0"/>
                </a:rPr>
                <a:t>ECU Health Duplin Hospital</a:t>
              </a:r>
            </a:p>
          </p:txBody>
        </p:sp>
        <p:sp>
          <p:nvSpPr>
            <p:cNvPr id="103" name="AutoShape 126">
              <a:extLst>
                <a:ext uri="{FF2B5EF4-FFF2-40B4-BE49-F238E27FC236}">
                  <a16:creationId xmlns:a16="http://schemas.microsoft.com/office/drawing/2014/main" id="{51A9F549-9807-C541-9FD8-5D6FF1C70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12" y="1953274"/>
              <a:ext cx="625882" cy="202291"/>
            </a:xfrm>
            <a:prstGeom prst="wedgeRoundRectCallout">
              <a:avLst>
                <a:gd name="adj1" fmla="val 70273"/>
                <a:gd name="adj2" fmla="val 83"/>
                <a:gd name="adj3" fmla="val 16667"/>
              </a:avLst>
            </a:prstGeom>
            <a:solidFill>
              <a:schemeClr val="bg1"/>
            </a:solidFill>
            <a:ln w="6350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lIns="0" tIns="0" rIns="0" bIns="0" anchor="b" anchorCtr="0"/>
            <a:lstStyle/>
            <a:p>
              <a:pPr algn="ctr"/>
              <a:r>
                <a:rPr lang="en-US" sz="600" dirty="0">
                  <a:latin typeface="Calibri" pitchFamily="34" charset="0"/>
                </a:rPr>
                <a:t>ECU Health </a:t>
              </a:r>
              <a:br>
                <a:rPr lang="en-US" sz="600" dirty="0">
                  <a:latin typeface="Calibri" pitchFamily="34" charset="0"/>
                </a:rPr>
              </a:br>
              <a:r>
                <a:rPr lang="en-US" sz="600" dirty="0">
                  <a:latin typeface="Calibri" pitchFamily="34" charset="0"/>
                </a:rPr>
                <a:t>North Hospital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67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94768F-D9DF-0841-A38E-741CDA3435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B8DC37-36E7-4B5B-90A1-B6DF1BD90A9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C3C27-BECE-DC4A-96CC-C24AB5FEE3D0}"/>
              </a:ext>
            </a:extLst>
          </p:cNvPr>
          <p:cNvSpPr txBox="1"/>
          <p:nvPr/>
        </p:nvSpPr>
        <p:spPr>
          <a:xfrm>
            <a:off x="228600" y="304800"/>
            <a:ext cx="621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Use icons to visually represent your ideas and add a pop of color:</a:t>
            </a:r>
          </a:p>
        </p:txBody>
      </p:sp>
      <p:pic>
        <p:nvPicPr>
          <p:cNvPr id="4" name="Graphic 3" descr="Wheelchair Access">
            <a:extLst>
              <a:ext uri="{FF2B5EF4-FFF2-40B4-BE49-F238E27FC236}">
                <a16:creationId xmlns:a16="http://schemas.microsoft.com/office/drawing/2014/main" id="{09BB2B1C-DAAD-634A-B183-DA15D73C43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10505906" y="1063115"/>
            <a:ext cx="463387" cy="463387"/>
          </a:xfrm>
          <a:prstGeom prst="rect">
            <a:avLst/>
          </a:prstGeom>
        </p:spPr>
      </p:pic>
      <p:pic>
        <p:nvPicPr>
          <p:cNvPr id="5" name="Graphic 4" descr="Universal Access">
            <a:extLst>
              <a:ext uri="{FF2B5EF4-FFF2-40B4-BE49-F238E27FC236}">
                <a16:creationId xmlns:a16="http://schemas.microsoft.com/office/drawing/2014/main" id="{49F89CA4-5ACD-3344-A1A1-FEA01C4ADD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 flipV="1">
            <a:off x="9892459" y="1063115"/>
            <a:ext cx="463387" cy="463387"/>
          </a:xfrm>
          <a:prstGeom prst="rect">
            <a:avLst/>
          </a:prstGeom>
        </p:spPr>
      </p:pic>
      <p:pic>
        <p:nvPicPr>
          <p:cNvPr id="6" name="Graphic 5" descr="Deaf">
            <a:extLst>
              <a:ext uri="{FF2B5EF4-FFF2-40B4-BE49-F238E27FC236}">
                <a16:creationId xmlns:a16="http://schemas.microsoft.com/office/drawing/2014/main" id="{3D3B7D57-F0DD-B949-9047-64179494AA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 flipV="1">
            <a:off x="9404591" y="1063116"/>
            <a:ext cx="463387" cy="463387"/>
          </a:xfrm>
          <a:prstGeom prst="rect">
            <a:avLst/>
          </a:prstGeom>
        </p:spPr>
      </p:pic>
      <p:pic>
        <p:nvPicPr>
          <p:cNvPr id="7" name="Graphic 6" descr="Blind">
            <a:extLst>
              <a:ext uri="{FF2B5EF4-FFF2-40B4-BE49-F238E27FC236}">
                <a16:creationId xmlns:a16="http://schemas.microsoft.com/office/drawing/2014/main" id="{5117360B-B527-884D-A9BB-1A2B995DDF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H="1" flipV="1">
            <a:off x="8840540" y="1063116"/>
            <a:ext cx="463387" cy="463387"/>
          </a:xfrm>
          <a:prstGeom prst="rect">
            <a:avLst/>
          </a:prstGeom>
        </p:spPr>
      </p:pic>
      <p:pic>
        <p:nvPicPr>
          <p:cNvPr id="8" name="Graphic 7" descr="Speaker Phone">
            <a:extLst>
              <a:ext uri="{FF2B5EF4-FFF2-40B4-BE49-F238E27FC236}">
                <a16:creationId xmlns:a16="http://schemas.microsoft.com/office/drawing/2014/main" id="{B571D04C-DF8E-CF40-840B-D97ACF99E1B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 flipV="1">
            <a:off x="8260792" y="1063116"/>
            <a:ext cx="463387" cy="463387"/>
          </a:xfrm>
          <a:prstGeom prst="rect">
            <a:avLst/>
          </a:prstGeom>
        </p:spPr>
      </p:pic>
      <p:pic>
        <p:nvPicPr>
          <p:cNvPr id="9" name="Graphic 8" descr="Subtitles">
            <a:extLst>
              <a:ext uri="{FF2B5EF4-FFF2-40B4-BE49-F238E27FC236}">
                <a16:creationId xmlns:a16="http://schemas.microsoft.com/office/drawing/2014/main" id="{0209294C-9D96-4F46-991A-C747A39496E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H="1" flipV="1">
            <a:off x="7754921" y="1063116"/>
            <a:ext cx="463387" cy="463387"/>
          </a:xfrm>
          <a:prstGeom prst="rect">
            <a:avLst/>
          </a:prstGeom>
        </p:spPr>
      </p:pic>
      <p:pic>
        <p:nvPicPr>
          <p:cNvPr id="10" name="Graphic 9" descr="Bar graph with upward trend">
            <a:extLst>
              <a:ext uri="{FF2B5EF4-FFF2-40B4-BE49-F238E27FC236}">
                <a16:creationId xmlns:a16="http://schemas.microsoft.com/office/drawing/2014/main" id="{06064DB1-A802-B349-B7A9-95ED11BF0AE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7233354" y="1063116"/>
            <a:ext cx="463387" cy="463387"/>
          </a:xfrm>
          <a:prstGeom prst="rect">
            <a:avLst/>
          </a:prstGeom>
        </p:spPr>
      </p:pic>
      <p:pic>
        <p:nvPicPr>
          <p:cNvPr id="11" name="Graphic 10" descr="Bar chart RTL">
            <a:extLst>
              <a:ext uri="{FF2B5EF4-FFF2-40B4-BE49-F238E27FC236}">
                <a16:creationId xmlns:a16="http://schemas.microsoft.com/office/drawing/2014/main" id="{2635E34E-1BF6-CD42-B3CE-A2A5454B934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6711787" y="1063116"/>
            <a:ext cx="463387" cy="463387"/>
          </a:xfrm>
          <a:prstGeom prst="rect">
            <a:avLst/>
          </a:prstGeom>
        </p:spPr>
      </p:pic>
      <p:pic>
        <p:nvPicPr>
          <p:cNvPr id="12" name="Graphic 11" descr="Statistics">
            <a:extLst>
              <a:ext uri="{FF2B5EF4-FFF2-40B4-BE49-F238E27FC236}">
                <a16:creationId xmlns:a16="http://schemas.microsoft.com/office/drawing/2014/main" id="{947549BE-9073-834E-9D1B-FBBD66713714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 flipH="1" flipV="1">
            <a:off x="6248400" y="1063115"/>
            <a:ext cx="463387" cy="463387"/>
          </a:xfrm>
          <a:prstGeom prst="rect">
            <a:avLst/>
          </a:prstGeom>
        </p:spPr>
      </p:pic>
      <p:pic>
        <p:nvPicPr>
          <p:cNvPr id="13" name="Graphic 12" descr="Stopwatch">
            <a:extLst>
              <a:ext uri="{FF2B5EF4-FFF2-40B4-BE49-F238E27FC236}">
                <a16:creationId xmlns:a16="http://schemas.microsoft.com/office/drawing/2014/main" id="{B981F8A0-AC83-1143-BEFD-EF0237A39B76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0800000" flipH="1" flipV="1">
            <a:off x="7004982" y="4542839"/>
            <a:ext cx="463387" cy="463387"/>
          </a:xfrm>
          <a:prstGeom prst="rect">
            <a:avLst/>
          </a:prstGeom>
        </p:spPr>
      </p:pic>
      <p:pic>
        <p:nvPicPr>
          <p:cNvPr id="14" name="Graphic 13" descr="Gears">
            <a:extLst>
              <a:ext uri="{FF2B5EF4-FFF2-40B4-BE49-F238E27FC236}">
                <a16:creationId xmlns:a16="http://schemas.microsoft.com/office/drawing/2014/main" id="{6919607F-F530-C643-9E7A-5C4DE6EAF29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0800000" flipH="1" flipV="1">
            <a:off x="7494310" y="4542839"/>
            <a:ext cx="463387" cy="463387"/>
          </a:xfrm>
          <a:prstGeom prst="rect">
            <a:avLst/>
          </a:prstGeom>
        </p:spPr>
      </p:pic>
      <p:pic>
        <p:nvPicPr>
          <p:cNvPr id="15" name="Graphic 14" descr="Head with gears">
            <a:extLst>
              <a:ext uri="{FF2B5EF4-FFF2-40B4-BE49-F238E27FC236}">
                <a16:creationId xmlns:a16="http://schemas.microsoft.com/office/drawing/2014/main" id="{0B9F78C7-A995-C543-8C75-2771AD10DB21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0800000" flipH="1" flipV="1">
            <a:off x="8094334" y="4542839"/>
            <a:ext cx="463387" cy="463387"/>
          </a:xfrm>
          <a:prstGeom prst="rect">
            <a:avLst/>
          </a:prstGeom>
        </p:spPr>
      </p:pic>
      <p:pic>
        <p:nvPicPr>
          <p:cNvPr id="16" name="Graphic 15" descr="Playbook">
            <a:extLst>
              <a:ext uri="{FF2B5EF4-FFF2-40B4-BE49-F238E27FC236}">
                <a16:creationId xmlns:a16="http://schemas.microsoft.com/office/drawing/2014/main" id="{20B3D245-7DA3-AD4B-AA25-EE52D987639B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10800000" flipH="1" flipV="1">
            <a:off x="8734844" y="4542839"/>
            <a:ext cx="463387" cy="463387"/>
          </a:xfrm>
          <a:prstGeom prst="rect">
            <a:avLst/>
          </a:prstGeom>
        </p:spPr>
      </p:pic>
      <p:pic>
        <p:nvPicPr>
          <p:cNvPr id="17" name="Graphic 16" descr="Magnifying glass">
            <a:extLst>
              <a:ext uri="{FF2B5EF4-FFF2-40B4-BE49-F238E27FC236}">
                <a16:creationId xmlns:a16="http://schemas.microsoft.com/office/drawing/2014/main" id="{465F9166-6487-EC45-96CE-CFDD41FA7CD5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10800000" flipH="1" flipV="1">
            <a:off x="9172899" y="4542839"/>
            <a:ext cx="463387" cy="463387"/>
          </a:xfrm>
          <a:prstGeom prst="rect">
            <a:avLst/>
          </a:prstGeom>
        </p:spPr>
      </p:pic>
      <p:pic>
        <p:nvPicPr>
          <p:cNvPr id="18" name="Graphic 17" descr="Bullseye">
            <a:extLst>
              <a:ext uri="{FF2B5EF4-FFF2-40B4-BE49-F238E27FC236}">
                <a16:creationId xmlns:a16="http://schemas.microsoft.com/office/drawing/2014/main" id="{E35468C9-495A-5E4B-AB1E-451892F3A693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10800000" flipH="1" flipV="1">
            <a:off x="9661917" y="4542839"/>
            <a:ext cx="463387" cy="463387"/>
          </a:xfrm>
          <a:prstGeom prst="rect">
            <a:avLst/>
          </a:prstGeom>
        </p:spPr>
      </p:pic>
      <p:pic>
        <p:nvPicPr>
          <p:cNvPr id="19" name="Graphic 18" descr="Watch">
            <a:extLst>
              <a:ext uri="{FF2B5EF4-FFF2-40B4-BE49-F238E27FC236}">
                <a16:creationId xmlns:a16="http://schemas.microsoft.com/office/drawing/2014/main" id="{245AADFD-DF0A-4E4C-A88B-9DB31D25FB6D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rot="10800000" flipH="1" flipV="1">
            <a:off x="10129570" y="4542839"/>
            <a:ext cx="463387" cy="463387"/>
          </a:xfrm>
          <a:prstGeom prst="rect">
            <a:avLst/>
          </a:prstGeom>
        </p:spPr>
      </p:pic>
      <p:pic>
        <p:nvPicPr>
          <p:cNvPr id="20" name="Graphic 19" descr="Ear">
            <a:extLst>
              <a:ext uri="{FF2B5EF4-FFF2-40B4-BE49-F238E27FC236}">
                <a16:creationId xmlns:a16="http://schemas.microsoft.com/office/drawing/2014/main" id="{692FEFFA-5BBF-524F-9FAF-2E156F1686DD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 rot="10800000" flipH="1" flipV="1">
            <a:off x="10524884" y="4542839"/>
            <a:ext cx="463387" cy="463387"/>
          </a:xfrm>
          <a:prstGeom prst="rect">
            <a:avLst/>
          </a:prstGeom>
        </p:spPr>
      </p:pic>
      <p:pic>
        <p:nvPicPr>
          <p:cNvPr id="21" name="Graphic 20" descr="Nose">
            <a:extLst>
              <a:ext uri="{FF2B5EF4-FFF2-40B4-BE49-F238E27FC236}">
                <a16:creationId xmlns:a16="http://schemas.microsoft.com/office/drawing/2014/main" id="{523D63F4-8C93-BA4B-BFF6-B11827BF6F02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rot="10800000" flipH="1" flipV="1">
            <a:off x="11103433" y="4542839"/>
            <a:ext cx="463387" cy="463387"/>
          </a:xfrm>
          <a:prstGeom prst="rect">
            <a:avLst/>
          </a:prstGeom>
        </p:spPr>
      </p:pic>
      <p:pic>
        <p:nvPicPr>
          <p:cNvPr id="22" name="Graphic 21" descr="Tongue">
            <a:extLst>
              <a:ext uri="{FF2B5EF4-FFF2-40B4-BE49-F238E27FC236}">
                <a16:creationId xmlns:a16="http://schemas.microsoft.com/office/drawing/2014/main" id="{5A4B46DD-915E-8F44-84FE-4B8BE375B812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 rot="10800000" flipH="1" flipV="1">
            <a:off x="6350487" y="4542839"/>
            <a:ext cx="463387" cy="463387"/>
          </a:xfrm>
          <a:prstGeom prst="rect">
            <a:avLst/>
          </a:prstGeom>
        </p:spPr>
      </p:pic>
      <p:pic>
        <p:nvPicPr>
          <p:cNvPr id="23" name="Graphic 22" descr="Muscular arm">
            <a:extLst>
              <a:ext uri="{FF2B5EF4-FFF2-40B4-BE49-F238E27FC236}">
                <a16:creationId xmlns:a16="http://schemas.microsoft.com/office/drawing/2014/main" id="{F1051A04-2ED8-0E42-9842-6849F786178E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 rot="10800000" flipH="1" flipV="1">
            <a:off x="11043765" y="4009058"/>
            <a:ext cx="463387" cy="463387"/>
          </a:xfrm>
          <a:prstGeom prst="rect">
            <a:avLst/>
          </a:prstGeom>
        </p:spPr>
      </p:pic>
      <p:pic>
        <p:nvPicPr>
          <p:cNvPr id="24" name="Graphic 23" descr="Fingerprint">
            <a:extLst>
              <a:ext uri="{FF2B5EF4-FFF2-40B4-BE49-F238E27FC236}">
                <a16:creationId xmlns:a16="http://schemas.microsoft.com/office/drawing/2014/main" id="{DEB6A484-81EC-8049-B216-79330D7261D3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10800000" flipH="1" flipV="1">
            <a:off x="10596642" y="4009058"/>
            <a:ext cx="463387" cy="463387"/>
          </a:xfrm>
          <a:prstGeom prst="rect">
            <a:avLst/>
          </a:prstGeom>
        </p:spPr>
      </p:pic>
      <p:pic>
        <p:nvPicPr>
          <p:cNvPr id="25" name="Graphic 24" descr="Foot">
            <a:extLst>
              <a:ext uri="{FF2B5EF4-FFF2-40B4-BE49-F238E27FC236}">
                <a16:creationId xmlns:a16="http://schemas.microsoft.com/office/drawing/2014/main" id="{AA294AD0-C17C-FB4F-8D6C-3B8977AF084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 rot="10800000" flipH="1" flipV="1">
            <a:off x="10225432" y="4009058"/>
            <a:ext cx="463387" cy="463387"/>
          </a:xfrm>
          <a:prstGeom prst="rect">
            <a:avLst/>
          </a:prstGeom>
        </p:spPr>
      </p:pic>
      <p:pic>
        <p:nvPicPr>
          <p:cNvPr id="26" name="Graphic 25" descr="Heart organ">
            <a:extLst>
              <a:ext uri="{FF2B5EF4-FFF2-40B4-BE49-F238E27FC236}">
                <a16:creationId xmlns:a16="http://schemas.microsoft.com/office/drawing/2014/main" id="{49B6F16C-868B-9542-93AA-43A365F19750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 rot="10800000" flipH="1" flipV="1">
            <a:off x="9763720" y="4009058"/>
            <a:ext cx="463387" cy="463387"/>
          </a:xfrm>
          <a:prstGeom prst="rect">
            <a:avLst/>
          </a:prstGeom>
        </p:spPr>
      </p:pic>
      <p:pic>
        <p:nvPicPr>
          <p:cNvPr id="27" name="Graphic 26" descr="Lungs">
            <a:extLst>
              <a:ext uri="{FF2B5EF4-FFF2-40B4-BE49-F238E27FC236}">
                <a16:creationId xmlns:a16="http://schemas.microsoft.com/office/drawing/2014/main" id="{51CEB67E-9A8C-754C-BBAE-64DB1B81D520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 rot="10800000" flipH="1" flipV="1">
            <a:off x="9393685" y="4009058"/>
            <a:ext cx="463387" cy="463387"/>
          </a:xfrm>
          <a:prstGeom prst="rect">
            <a:avLst/>
          </a:prstGeom>
        </p:spPr>
      </p:pic>
      <p:pic>
        <p:nvPicPr>
          <p:cNvPr id="28" name="Graphic 27" descr="Kidneys">
            <a:extLst>
              <a:ext uri="{FF2B5EF4-FFF2-40B4-BE49-F238E27FC236}">
                <a16:creationId xmlns:a16="http://schemas.microsoft.com/office/drawing/2014/main" id="{3A6DB9C9-BEB3-F14F-8849-DF18D43AAAAA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 rot="10800000" flipH="1" flipV="1">
            <a:off x="8890361" y="4009058"/>
            <a:ext cx="463387" cy="463387"/>
          </a:xfrm>
          <a:prstGeom prst="rect">
            <a:avLst/>
          </a:prstGeom>
        </p:spPr>
      </p:pic>
      <p:pic>
        <p:nvPicPr>
          <p:cNvPr id="29" name="Graphic 28" descr="Stomach">
            <a:extLst>
              <a:ext uri="{FF2B5EF4-FFF2-40B4-BE49-F238E27FC236}">
                <a16:creationId xmlns:a16="http://schemas.microsoft.com/office/drawing/2014/main" id="{4B51416A-8FF6-8646-AFC7-FFDEB2B6F41E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 rot="10800000" flipH="1" flipV="1">
            <a:off x="8560262" y="4009058"/>
            <a:ext cx="463387" cy="463387"/>
          </a:xfrm>
          <a:prstGeom prst="rect">
            <a:avLst/>
          </a:prstGeom>
        </p:spPr>
      </p:pic>
      <p:pic>
        <p:nvPicPr>
          <p:cNvPr id="30" name="Graphic 29" descr="Bone">
            <a:extLst>
              <a:ext uri="{FF2B5EF4-FFF2-40B4-BE49-F238E27FC236}">
                <a16:creationId xmlns:a16="http://schemas.microsoft.com/office/drawing/2014/main" id="{30344BC0-D484-FC4B-843A-067D64000496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 rot="10800000" flipH="1" flipV="1">
            <a:off x="7998470" y="4009060"/>
            <a:ext cx="463387" cy="463387"/>
          </a:xfrm>
          <a:prstGeom prst="rect">
            <a:avLst/>
          </a:prstGeom>
        </p:spPr>
      </p:pic>
      <p:pic>
        <p:nvPicPr>
          <p:cNvPr id="31" name="Graphic 30" descr="Skeleton">
            <a:extLst>
              <a:ext uri="{FF2B5EF4-FFF2-40B4-BE49-F238E27FC236}">
                <a16:creationId xmlns:a16="http://schemas.microsoft.com/office/drawing/2014/main" id="{50F7343F-B8AD-6B4A-A7C7-83212D0B0D9E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 rot="10800000" flipH="1" flipV="1">
            <a:off x="7495145" y="4009058"/>
            <a:ext cx="463387" cy="463387"/>
          </a:xfrm>
          <a:prstGeom prst="rect">
            <a:avLst/>
          </a:prstGeom>
        </p:spPr>
      </p:pic>
      <p:pic>
        <p:nvPicPr>
          <p:cNvPr id="32" name="Graphic 31" descr="City">
            <a:extLst>
              <a:ext uri="{FF2B5EF4-FFF2-40B4-BE49-F238E27FC236}">
                <a16:creationId xmlns:a16="http://schemas.microsoft.com/office/drawing/2014/main" id="{BAF7E350-8F0C-404F-9303-E5096D871C3A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 rot="10800000" flipH="1" flipV="1">
            <a:off x="6946778" y="4009058"/>
            <a:ext cx="463387" cy="463387"/>
          </a:xfrm>
          <a:prstGeom prst="rect">
            <a:avLst/>
          </a:prstGeom>
        </p:spPr>
      </p:pic>
      <p:pic>
        <p:nvPicPr>
          <p:cNvPr id="33" name="Graphic 32" descr="Home">
            <a:extLst>
              <a:ext uri="{FF2B5EF4-FFF2-40B4-BE49-F238E27FC236}">
                <a16:creationId xmlns:a16="http://schemas.microsoft.com/office/drawing/2014/main" id="{E5C67465-6FAA-1F46-B6CB-7D5A2FC14F5F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 rot="10800000" flipH="1" flipV="1">
            <a:off x="6350489" y="4009058"/>
            <a:ext cx="463387" cy="463387"/>
          </a:xfrm>
          <a:prstGeom prst="rect">
            <a:avLst/>
          </a:prstGeom>
        </p:spPr>
      </p:pic>
      <p:pic>
        <p:nvPicPr>
          <p:cNvPr id="34" name="Graphic 33" descr="Building">
            <a:extLst>
              <a:ext uri="{FF2B5EF4-FFF2-40B4-BE49-F238E27FC236}">
                <a16:creationId xmlns:a16="http://schemas.microsoft.com/office/drawing/2014/main" id="{ED85B9C8-4CC4-F047-8791-DB9DE809AA8D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 rot="10800000" flipH="1" flipV="1">
            <a:off x="11163833" y="3471536"/>
            <a:ext cx="463387" cy="463387"/>
          </a:xfrm>
          <a:prstGeom prst="rect">
            <a:avLst/>
          </a:prstGeom>
        </p:spPr>
      </p:pic>
      <p:pic>
        <p:nvPicPr>
          <p:cNvPr id="35" name="Graphic 34" descr="Bank">
            <a:extLst>
              <a:ext uri="{FF2B5EF4-FFF2-40B4-BE49-F238E27FC236}">
                <a16:creationId xmlns:a16="http://schemas.microsoft.com/office/drawing/2014/main" id="{83AC96CD-8482-C04C-9273-5133BAE40D3E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 rot="10800000" flipH="1" flipV="1">
            <a:off x="10557240" y="3471536"/>
            <a:ext cx="463387" cy="463387"/>
          </a:xfrm>
          <a:prstGeom prst="rect">
            <a:avLst/>
          </a:prstGeom>
        </p:spPr>
      </p:pic>
      <p:pic>
        <p:nvPicPr>
          <p:cNvPr id="36" name="Graphic 35" descr="Paperclip">
            <a:extLst>
              <a:ext uri="{FF2B5EF4-FFF2-40B4-BE49-F238E27FC236}">
                <a16:creationId xmlns:a16="http://schemas.microsoft.com/office/drawing/2014/main" id="{937E9B27-B5D6-C349-A231-16BAEAE93FED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 rot="10800000" flipH="1" flipV="1">
            <a:off x="10241264" y="3471536"/>
            <a:ext cx="463387" cy="463387"/>
          </a:xfrm>
          <a:prstGeom prst="rect">
            <a:avLst/>
          </a:prstGeom>
        </p:spPr>
      </p:pic>
      <p:pic>
        <p:nvPicPr>
          <p:cNvPr id="37" name="Graphic 36" descr="Document">
            <a:extLst>
              <a:ext uri="{FF2B5EF4-FFF2-40B4-BE49-F238E27FC236}">
                <a16:creationId xmlns:a16="http://schemas.microsoft.com/office/drawing/2014/main" id="{A1E95B27-C216-F647-BAF6-FDBDF3B0D363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 rot="10800000" flipH="1" flipV="1">
            <a:off x="9835479" y="3471536"/>
            <a:ext cx="463387" cy="463387"/>
          </a:xfrm>
          <a:prstGeom prst="rect">
            <a:avLst/>
          </a:prstGeom>
        </p:spPr>
      </p:pic>
      <p:pic>
        <p:nvPicPr>
          <p:cNvPr id="38" name="Graphic 37" descr="Clipboard">
            <a:extLst>
              <a:ext uri="{FF2B5EF4-FFF2-40B4-BE49-F238E27FC236}">
                <a16:creationId xmlns:a16="http://schemas.microsoft.com/office/drawing/2014/main" id="{3DE1B326-72BB-424D-A752-E5B4D8C3681F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 rot="10800000" flipH="1" flipV="1">
            <a:off x="9470883" y="3471536"/>
            <a:ext cx="463387" cy="463387"/>
          </a:xfrm>
          <a:prstGeom prst="rect">
            <a:avLst/>
          </a:prstGeom>
        </p:spPr>
      </p:pic>
      <p:pic>
        <p:nvPicPr>
          <p:cNvPr id="39" name="Graphic 38" descr="Paper">
            <a:extLst>
              <a:ext uri="{FF2B5EF4-FFF2-40B4-BE49-F238E27FC236}">
                <a16:creationId xmlns:a16="http://schemas.microsoft.com/office/drawing/2014/main" id="{AD9E35CF-0D05-3347-9FF4-5A383EAE429B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 rot="10800000" flipH="1" flipV="1">
            <a:off x="8746713" y="3471536"/>
            <a:ext cx="463387" cy="463387"/>
          </a:xfrm>
          <a:prstGeom prst="rect">
            <a:avLst/>
          </a:prstGeom>
        </p:spPr>
      </p:pic>
      <p:pic>
        <p:nvPicPr>
          <p:cNvPr id="40" name="Graphic 39" descr="Folder">
            <a:extLst>
              <a:ext uri="{FF2B5EF4-FFF2-40B4-BE49-F238E27FC236}">
                <a16:creationId xmlns:a16="http://schemas.microsoft.com/office/drawing/2014/main" id="{5B75AF95-8250-4C4B-9081-CEA26F5D3D28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 rot="10800000" flipH="1" flipV="1">
            <a:off x="8127523" y="3471536"/>
            <a:ext cx="463387" cy="463387"/>
          </a:xfrm>
          <a:prstGeom prst="rect">
            <a:avLst/>
          </a:prstGeom>
        </p:spPr>
      </p:pic>
      <p:pic>
        <p:nvPicPr>
          <p:cNvPr id="41" name="Graphic 40" descr="Employee badge">
            <a:extLst>
              <a:ext uri="{FF2B5EF4-FFF2-40B4-BE49-F238E27FC236}">
                <a16:creationId xmlns:a16="http://schemas.microsoft.com/office/drawing/2014/main" id="{D1684C5E-4B1D-804E-83A0-7469BB89EBD4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 rot="10800000" flipH="1" flipV="1">
            <a:off x="7465815" y="3471536"/>
            <a:ext cx="463387" cy="463387"/>
          </a:xfrm>
          <a:prstGeom prst="rect">
            <a:avLst/>
          </a:prstGeom>
        </p:spPr>
      </p:pic>
      <p:pic>
        <p:nvPicPr>
          <p:cNvPr id="42" name="Graphic 41" descr="Meeting">
            <a:extLst>
              <a:ext uri="{FF2B5EF4-FFF2-40B4-BE49-F238E27FC236}">
                <a16:creationId xmlns:a16="http://schemas.microsoft.com/office/drawing/2014/main" id="{D762E650-3974-3145-ADCF-668F170CECFC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 rot="10800000" flipH="1" flipV="1">
            <a:off x="6897795" y="3471536"/>
            <a:ext cx="463387" cy="463387"/>
          </a:xfrm>
          <a:prstGeom prst="rect">
            <a:avLst/>
          </a:prstGeom>
        </p:spPr>
      </p:pic>
      <p:pic>
        <p:nvPicPr>
          <p:cNvPr id="43" name="Graphic 42" descr="Customer review RTL">
            <a:extLst>
              <a:ext uri="{FF2B5EF4-FFF2-40B4-BE49-F238E27FC236}">
                <a16:creationId xmlns:a16="http://schemas.microsoft.com/office/drawing/2014/main" id="{6480B61F-3107-574D-BDFB-A5E171D396FE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 rot="10800000" flipH="1" flipV="1">
            <a:off x="6304325" y="3471536"/>
            <a:ext cx="463387" cy="463387"/>
          </a:xfrm>
          <a:prstGeom prst="rect">
            <a:avLst/>
          </a:prstGeom>
        </p:spPr>
      </p:pic>
      <p:pic>
        <p:nvPicPr>
          <p:cNvPr id="44" name="Graphic 43" descr="Customer review">
            <a:extLst>
              <a:ext uri="{FF2B5EF4-FFF2-40B4-BE49-F238E27FC236}">
                <a16:creationId xmlns:a16="http://schemas.microsoft.com/office/drawing/2014/main" id="{087BBB6C-644A-9847-BCA2-A3A2B7A140C7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 rot="10800000" flipH="1" flipV="1">
            <a:off x="10846841" y="2841356"/>
            <a:ext cx="463387" cy="463387"/>
          </a:xfrm>
          <a:prstGeom prst="rect">
            <a:avLst/>
          </a:prstGeom>
        </p:spPr>
      </p:pic>
      <p:pic>
        <p:nvPicPr>
          <p:cNvPr id="45" name="Graphic 44" descr="Group brainstorm">
            <a:extLst>
              <a:ext uri="{FF2B5EF4-FFF2-40B4-BE49-F238E27FC236}">
                <a16:creationId xmlns:a16="http://schemas.microsoft.com/office/drawing/2014/main" id="{EC8E270C-DD60-0C45-90D6-AC3ECCA5D187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 rot="10800000" flipH="1" flipV="1">
            <a:off x="10100160" y="2841356"/>
            <a:ext cx="463387" cy="463387"/>
          </a:xfrm>
          <a:prstGeom prst="rect">
            <a:avLst/>
          </a:prstGeom>
        </p:spPr>
      </p:pic>
      <p:pic>
        <p:nvPicPr>
          <p:cNvPr id="46" name="Graphic 45" descr="Target Audience">
            <a:extLst>
              <a:ext uri="{FF2B5EF4-FFF2-40B4-BE49-F238E27FC236}">
                <a16:creationId xmlns:a16="http://schemas.microsoft.com/office/drawing/2014/main" id="{BFAD1911-06C3-BB42-AE41-62F58CA1B5FB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 rot="10800000" flipH="1" flipV="1">
            <a:off x="9470351" y="2841356"/>
            <a:ext cx="463387" cy="463387"/>
          </a:xfrm>
          <a:prstGeom prst="rect">
            <a:avLst/>
          </a:prstGeom>
        </p:spPr>
      </p:pic>
      <p:pic>
        <p:nvPicPr>
          <p:cNvPr id="47" name="Graphic 46" descr="Boardroom">
            <a:extLst>
              <a:ext uri="{FF2B5EF4-FFF2-40B4-BE49-F238E27FC236}">
                <a16:creationId xmlns:a16="http://schemas.microsoft.com/office/drawing/2014/main" id="{833F9B13-0983-834D-B878-EBE81D29ED1C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 rot="10800000" flipH="1" flipV="1">
            <a:off x="8842974" y="2841356"/>
            <a:ext cx="463387" cy="463387"/>
          </a:xfrm>
          <a:prstGeom prst="rect">
            <a:avLst/>
          </a:prstGeom>
        </p:spPr>
      </p:pic>
      <p:pic>
        <p:nvPicPr>
          <p:cNvPr id="48" name="Graphic 47" descr="Questions">
            <a:extLst>
              <a:ext uri="{FF2B5EF4-FFF2-40B4-BE49-F238E27FC236}">
                <a16:creationId xmlns:a16="http://schemas.microsoft.com/office/drawing/2014/main" id="{F524A5BE-99A5-0E4E-A6E1-75D3C8B62C0F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 rot="10800000" flipH="1" flipV="1">
            <a:off x="8231826" y="2841356"/>
            <a:ext cx="463387" cy="463387"/>
          </a:xfrm>
          <a:prstGeom prst="rect">
            <a:avLst/>
          </a:prstGeom>
        </p:spPr>
      </p:pic>
      <p:pic>
        <p:nvPicPr>
          <p:cNvPr id="49" name="Graphic 48" descr="Business Growth">
            <a:extLst>
              <a:ext uri="{FF2B5EF4-FFF2-40B4-BE49-F238E27FC236}">
                <a16:creationId xmlns:a16="http://schemas.microsoft.com/office/drawing/2014/main" id="{28211873-BCCA-A741-AEFB-A9F25B134B74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 rot="10800000" flipH="1" flipV="1">
            <a:off x="7513289" y="2841356"/>
            <a:ext cx="463387" cy="463387"/>
          </a:xfrm>
          <a:prstGeom prst="rect">
            <a:avLst/>
          </a:prstGeom>
        </p:spPr>
      </p:pic>
      <p:pic>
        <p:nvPicPr>
          <p:cNvPr id="50" name="Graphic 49" descr="Social network">
            <a:extLst>
              <a:ext uri="{FF2B5EF4-FFF2-40B4-BE49-F238E27FC236}">
                <a16:creationId xmlns:a16="http://schemas.microsoft.com/office/drawing/2014/main" id="{46A2EDE3-9575-C34C-846F-275F77071D42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 rot="10800000" flipH="1" flipV="1">
            <a:off x="6897795" y="2841356"/>
            <a:ext cx="463387" cy="463387"/>
          </a:xfrm>
          <a:prstGeom prst="rect">
            <a:avLst/>
          </a:prstGeom>
        </p:spPr>
      </p:pic>
      <p:pic>
        <p:nvPicPr>
          <p:cNvPr id="51" name="Graphic 50" descr="User network">
            <a:extLst>
              <a:ext uri="{FF2B5EF4-FFF2-40B4-BE49-F238E27FC236}">
                <a16:creationId xmlns:a16="http://schemas.microsoft.com/office/drawing/2014/main" id="{758DA7BB-8D95-2644-83A4-0B10CE74C726}"/>
              </a:ext>
            </a:extLst>
          </p:cNvPr>
          <p:cNvPicPr>
            <a:picLocks noChangeAspect="1"/>
          </p:cNvPicPr>
          <p:nvPr/>
        </p:nvPicPr>
        <p:blipFill>
          <a:blip r:embed="rId9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 rot="10800000" flipH="1" flipV="1">
            <a:off x="6292016" y="2841356"/>
            <a:ext cx="463387" cy="463387"/>
          </a:xfrm>
          <a:prstGeom prst="rect">
            <a:avLst/>
          </a:prstGeom>
        </p:spPr>
      </p:pic>
      <p:pic>
        <p:nvPicPr>
          <p:cNvPr id="52" name="Graphic 51" descr="Connections">
            <a:extLst>
              <a:ext uri="{FF2B5EF4-FFF2-40B4-BE49-F238E27FC236}">
                <a16:creationId xmlns:a16="http://schemas.microsoft.com/office/drawing/2014/main" id="{41718D7E-509A-C04A-A918-C7B4E45FBD10}"/>
              </a:ext>
            </a:extLst>
          </p:cNvPr>
          <p:cNvPicPr>
            <a:picLocks noChangeAspect="1"/>
          </p:cNvPicPr>
          <p:nvPr/>
        </p:nvPicPr>
        <p:blipFill>
          <a:blip r:embed="rId9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 rot="10800000" flipH="1" flipV="1">
            <a:off x="10789774" y="2226307"/>
            <a:ext cx="463387" cy="463387"/>
          </a:xfrm>
          <a:prstGeom prst="rect">
            <a:avLst/>
          </a:prstGeom>
        </p:spPr>
      </p:pic>
      <p:pic>
        <p:nvPicPr>
          <p:cNvPr id="53" name="Graphic 52" descr="Handshake">
            <a:extLst>
              <a:ext uri="{FF2B5EF4-FFF2-40B4-BE49-F238E27FC236}">
                <a16:creationId xmlns:a16="http://schemas.microsoft.com/office/drawing/2014/main" id="{272E02DB-F2AB-A649-80F0-136A9FD2C33E}"/>
              </a:ext>
            </a:extLst>
          </p:cNvPr>
          <p:cNvPicPr>
            <a:picLocks noChangeAspect="1"/>
          </p:cNvPicPr>
          <p:nvPr/>
        </p:nvPicPr>
        <p:blipFill>
          <a:blip r:embed="rId10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 rot="10800000" flipH="1" flipV="1">
            <a:off x="10171794" y="2226307"/>
            <a:ext cx="463387" cy="463387"/>
          </a:xfrm>
          <a:prstGeom prst="rect">
            <a:avLst/>
          </a:prstGeom>
        </p:spPr>
      </p:pic>
      <p:pic>
        <p:nvPicPr>
          <p:cNvPr id="54" name="Graphic 53" descr="Hierarchy">
            <a:extLst>
              <a:ext uri="{FF2B5EF4-FFF2-40B4-BE49-F238E27FC236}">
                <a16:creationId xmlns:a16="http://schemas.microsoft.com/office/drawing/2014/main" id="{D6179632-3DFB-0A45-8803-A68889794F20}"/>
              </a:ext>
            </a:extLst>
          </p:cNvPr>
          <p:cNvPicPr>
            <a:picLocks noChangeAspect="1"/>
          </p:cNvPicPr>
          <p:nvPr/>
        </p:nvPicPr>
        <p:blipFill>
          <a:blip r:embed="rId10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 rot="10800000" flipH="1" flipV="1">
            <a:off x="9566013" y="2226307"/>
            <a:ext cx="463387" cy="463387"/>
          </a:xfrm>
          <a:prstGeom prst="rect">
            <a:avLst/>
          </a:prstGeom>
        </p:spPr>
      </p:pic>
      <p:pic>
        <p:nvPicPr>
          <p:cNvPr id="55" name="Graphic 54" descr="Flowchart">
            <a:extLst>
              <a:ext uri="{FF2B5EF4-FFF2-40B4-BE49-F238E27FC236}">
                <a16:creationId xmlns:a16="http://schemas.microsoft.com/office/drawing/2014/main" id="{F835A6B7-1850-094E-B9FD-B42CCFAD43E2}"/>
              </a:ext>
            </a:extLst>
          </p:cNvPr>
          <p:cNvPicPr>
            <a:picLocks noChangeAspect="1"/>
          </p:cNvPicPr>
          <p:nvPr/>
        </p:nvPicPr>
        <p:blipFill>
          <a:blip r:embed="rId10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 rot="10800000" flipH="1" flipV="1">
            <a:off x="8945242" y="2226309"/>
            <a:ext cx="463387" cy="463387"/>
          </a:xfrm>
          <a:prstGeom prst="rect">
            <a:avLst/>
          </a:prstGeom>
        </p:spPr>
      </p:pic>
      <p:pic>
        <p:nvPicPr>
          <p:cNvPr id="56" name="Graphic 55" descr="Flip calendar">
            <a:extLst>
              <a:ext uri="{FF2B5EF4-FFF2-40B4-BE49-F238E27FC236}">
                <a16:creationId xmlns:a16="http://schemas.microsoft.com/office/drawing/2014/main" id="{1F96B59C-69E8-3949-9C66-566CC16ABCCC}"/>
              </a:ext>
            </a:extLst>
          </p:cNvPr>
          <p:cNvPicPr>
            <a:picLocks noChangeAspect="1"/>
          </p:cNvPicPr>
          <p:nvPr/>
        </p:nvPicPr>
        <p:blipFill>
          <a:blip r:embed="rId10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 rot="10800000" flipH="1" flipV="1">
            <a:off x="8422320" y="2226309"/>
            <a:ext cx="463387" cy="463387"/>
          </a:xfrm>
          <a:prstGeom prst="rect">
            <a:avLst/>
          </a:prstGeom>
        </p:spPr>
      </p:pic>
      <p:pic>
        <p:nvPicPr>
          <p:cNvPr id="57" name="Graphic 56" descr="Checklist">
            <a:extLst>
              <a:ext uri="{FF2B5EF4-FFF2-40B4-BE49-F238E27FC236}">
                <a16:creationId xmlns:a16="http://schemas.microsoft.com/office/drawing/2014/main" id="{72D2D81D-7696-B640-ABF0-DC0FDF91048E}"/>
              </a:ext>
            </a:extLst>
          </p:cNvPr>
          <p:cNvPicPr>
            <a:picLocks noChangeAspect="1"/>
          </p:cNvPicPr>
          <p:nvPr/>
        </p:nvPicPr>
        <p:blipFill>
          <a:blip r:embed="rId10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 rot="10800000" flipH="1" flipV="1">
            <a:off x="7935102" y="2226309"/>
            <a:ext cx="463387" cy="463387"/>
          </a:xfrm>
          <a:prstGeom prst="rect">
            <a:avLst/>
          </a:prstGeom>
        </p:spPr>
      </p:pic>
      <p:pic>
        <p:nvPicPr>
          <p:cNvPr id="58" name="Graphic 57" descr="Monthly calendar">
            <a:extLst>
              <a:ext uri="{FF2B5EF4-FFF2-40B4-BE49-F238E27FC236}">
                <a16:creationId xmlns:a16="http://schemas.microsoft.com/office/drawing/2014/main" id="{A6B70849-D0CE-574F-8C90-C8E10B1A7E92}"/>
              </a:ext>
            </a:extLst>
          </p:cNvPr>
          <p:cNvPicPr>
            <a:picLocks noChangeAspect="1"/>
          </p:cNvPicPr>
          <p:nvPr/>
        </p:nvPicPr>
        <p:blipFill>
          <a:blip r:embed="rId1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 rot="10800000" flipH="1" flipV="1">
            <a:off x="7426021" y="2226309"/>
            <a:ext cx="463387" cy="463387"/>
          </a:xfrm>
          <a:prstGeom prst="rect">
            <a:avLst/>
          </a:prstGeom>
        </p:spPr>
      </p:pic>
      <p:pic>
        <p:nvPicPr>
          <p:cNvPr id="59" name="Graphic 58" descr="Presentation with media">
            <a:extLst>
              <a:ext uri="{FF2B5EF4-FFF2-40B4-BE49-F238E27FC236}">
                <a16:creationId xmlns:a16="http://schemas.microsoft.com/office/drawing/2014/main" id="{EBC97E10-8510-764A-AC93-6895921BDD65}"/>
              </a:ext>
            </a:extLst>
          </p:cNvPr>
          <p:cNvPicPr>
            <a:picLocks noChangeAspect="1"/>
          </p:cNvPicPr>
          <p:nvPr/>
        </p:nvPicPr>
        <p:blipFill>
          <a:blip r:embed="rId1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 rot="10800000" flipH="1" flipV="1">
            <a:off x="6833703" y="2226309"/>
            <a:ext cx="463387" cy="463387"/>
          </a:xfrm>
          <a:prstGeom prst="rect">
            <a:avLst/>
          </a:prstGeom>
        </p:spPr>
      </p:pic>
      <p:pic>
        <p:nvPicPr>
          <p:cNvPr id="60" name="Graphic 59" descr="Presentation with checklist RTL">
            <a:extLst>
              <a:ext uri="{FF2B5EF4-FFF2-40B4-BE49-F238E27FC236}">
                <a16:creationId xmlns:a16="http://schemas.microsoft.com/office/drawing/2014/main" id="{939115AC-2933-4A4D-B6FF-AE5C6ED0877D}"/>
              </a:ext>
            </a:extLst>
          </p:cNvPr>
          <p:cNvPicPr>
            <a:picLocks noChangeAspect="1"/>
          </p:cNvPicPr>
          <p:nvPr/>
        </p:nvPicPr>
        <p:blipFill>
          <a:blip r:embed="rId1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 rot="10800000" flipH="1" flipV="1">
            <a:off x="6270467" y="2226309"/>
            <a:ext cx="463387" cy="463387"/>
          </a:xfrm>
          <a:prstGeom prst="rect">
            <a:avLst/>
          </a:prstGeom>
        </p:spPr>
      </p:pic>
      <p:pic>
        <p:nvPicPr>
          <p:cNvPr id="61" name="Graphic 60" descr="Contract">
            <a:extLst>
              <a:ext uri="{FF2B5EF4-FFF2-40B4-BE49-F238E27FC236}">
                <a16:creationId xmlns:a16="http://schemas.microsoft.com/office/drawing/2014/main" id="{08164E18-1466-9E41-9244-B7061AFBF3BF}"/>
              </a:ext>
            </a:extLst>
          </p:cNvPr>
          <p:cNvPicPr>
            <a:picLocks noChangeAspect="1"/>
          </p:cNvPicPr>
          <p:nvPr/>
        </p:nvPicPr>
        <p:blipFill>
          <a:blip r:embed="rId1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 rot="10800000" flipH="1" flipV="1">
            <a:off x="11056344" y="1591917"/>
            <a:ext cx="463387" cy="463387"/>
          </a:xfrm>
          <a:prstGeom prst="rect">
            <a:avLst/>
          </a:prstGeom>
        </p:spPr>
      </p:pic>
      <p:pic>
        <p:nvPicPr>
          <p:cNvPr id="62" name="Graphic 61" descr="Ribbon">
            <a:extLst>
              <a:ext uri="{FF2B5EF4-FFF2-40B4-BE49-F238E27FC236}">
                <a16:creationId xmlns:a16="http://schemas.microsoft.com/office/drawing/2014/main" id="{BEECFE7E-471E-5F41-A413-0C123377EE02}"/>
              </a:ext>
            </a:extLst>
          </p:cNvPr>
          <p:cNvPicPr>
            <a:picLocks noChangeAspect="1"/>
          </p:cNvPicPr>
          <p:nvPr/>
        </p:nvPicPr>
        <p:blipFill>
          <a:blip r:embed="rId1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 rot="10800000" flipH="1" flipV="1">
            <a:off x="10492788" y="1591917"/>
            <a:ext cx="463387" cy="463387"/>
          </a:xfrm>
          <a:prstGeom prst="rect">
            <a:avLst/>
          </a:prstGeom>
        </p:spPr>
      </p:pic>
      <p:pic>
        <p:nvPicPr>
          <p:cNvPr id="63" name="Graphic 62" descr="Trophy">
            <a:extLst>
              <a:ext uri="{FF2B5EF4-FFF2-40B4-BE49-F238E27FC236}">
                <a16:creationId xmlns:a16="http://schemas.microsoft.com/office/drawing/2014/main" id="{FE66E0E0-0B55-4740-BA24-1BC236189A28}"/>
              </a:ext>
            </a:extLst>
          </p:cNvPr>
          <p:cNvPicPr>
            <a:picLocks noChangeAspect="1"/>
          </p:cNvPicPr>
          <p:nvPr/>
        </p:nvPicPr>
        <p:blipFill>
          <a:blip r:embed="rId1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 rot="10800000" flipH="1" flipV="1">
            <a:off x="9984822" y="1591917"/>
            <a:ext cx="463387" cy="463387"/>
          </a:xfrm>
          <a:prstGeom prst="rect">
            <a:avLst/>
          </a:prstGeom>
        </p:spPr>
      </p:pic>
      <p:pic>
        <p:nvPicPr>
          <p:cNvPr id="64" name="Graphic 63" descr="Diploma">
            <a:extLst>
              <a:ext uri="{FF2B5EF4-FFF2-40B4-BE49-F238E27FC236}">
                <a16:creationId xmlns:a16="http://schemas.microsoft.com/office/drawing/2014/main" id="{73A04CB0-B1C7-FA4A-8501-DD27DCCE1EBF}"/>
              </a:ext>
            </a:extLst>
          </p:cNvPr>
          <p:cNvPicPr>
            <a:picLocks noChangeAspect="1"/>
          </p:cNvPicPr>
          <p:nvPr/>
        </p:nvPicPr>
        <p:blipFill>
          <a:blip r:embed="rId1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 rot="10800000" flipH="1" flipV="1">
            <a:off x="9488005" y="1591919"/>
            <a:ext cx="463387" cy="463387"/>
          </a:xfrm>
          <a:prstGeom prst="rect">
            <a:avLst/>
          </a:prstGeom>
        </p:spPr>
      </p:pic>
      <p:pic>
        <p:nvPicPr>
          <p:cNvPr id="65" name="Graphic 64" descr="Medal">
            <a:extLst>
              <a:ext uri="{FF2B5EF4-FFF2-40B4-BE49-F238E27FC236}">
                <a16:creationId xmlns:a16="http://schemas.microsoft.com/office/drawing/2014/main" id="{E4FFCFAA-D335-C047-9CE9-4C8A17DB77D3}"/>
              </a:ext>
            </a:extLst>
          </p:cNvPr>
          <p:cNvPicPr>
            <a:picLocks noChangeAspect="1"/>
          </p:cNvPicPr>
          <p:nvPr/>
        </p:nvPicPr>
        <p:blipFill>
          <a:blip r:embed="rId1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 rot="10800000" flipH="1" flipV="1">
            <a:off x="8941204" y="1591919"/>
            <a:ext cx="463387" cy="463387"/>
          </a:xfrm>
          <a:prstGeom prst="rect">
            <a:avLst/>
          </a:prstGeom>
        </p:spPr>
      </p:pic>
      <p:pic>
        <p:nvPicPr>
          <p:cNvPr id="66" name="Graphic 65" descr="Star">
            <a:extLst>
              <a:ext uri="{FF2B5EF4-FFF2-40B4-BE49-F238E27FC236}">
                <a16:creationId xmlns:a16="http://schemas.microsoft.com/office/drawing/2014/main" id="{318680EA-47EE-5540-A312-91EF91E9E174}"/>
              </a:ext>
            </a:extLst>
          </p:cNvPr>
          <p:cNvPicPr>
            <a:picLocks noChangeAspect="1"/>
          </p:cNvPicPr>
          <p:nvPr/>
        </p:nvPicPr>
        <p:blipFill>
          <a:blip r:embed="rId1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 rot="10800000" flipH="1" flipV="1">
            <a:off x="8381692" y="1591919"/>
            <a:ext cx="463387" cy="463387"/>
          </a:xfrm>
          <a:prstGeom prst="rect">
            <a:avLst/>
          </a:prstGeom>
        </p:spPr>
      </p:pic>
      <p:pic>
        <p:nvPicPr>
          <p:cNvPr id="67" name="Graphic 66" descr="Balloons">
            <a:extLst>
              <a:ext uri="{FF2B5EF4-FFF2-40B4-BE49-F238E27FC236}">
                <a16:creationId xmlns:a16="http://schemas.microsoft.com/office/drawing/2014/main" id="{53CCBF8F-7CD8-B24C-9CA4-A43DA4C23AF9}"/>
              </a:ext>
            </a:extLst>
          </p:cNvPr>
          <p:cNvPicPr>
            <a:picLocks noChangeAspect="1"/>
          </p:cNvPicPr>
          <p:nvPr/>
        </p:nvPicPr>
        <p:blipFill>
          <a:blip r:embed="rId1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 rot="10800000" flipH="1" flipV="1">
            <a:off x="7799984" y="1591919"/>
            <a:ext cx="463387" cy="463387"/>
          </a:xfrm>
          <a:prstGeom prst="rect">
            <a:avLst/>
          </a:prstGeom>
        </p:spPr>
      </p:pic>
      <p:pic>
        <p:nvPicPr>
          <p:cNvPr id="68" name="Graphic 67" descr="Podium">
            <a:extLst>
              <a:ext uri="{FF2B5EF4-FFF2-40B4-BE49-F238E27FC236}">
                <a16:creationId xmlns:a16="http://schemas.microsoft.com/office/drawing/2014/main" id="{B962A64F-B245-A64D-9DE3-46A4D75858D9}"/>
              </a:ext>
            </a:extLst>
          </p:cNvPr>
          <p:cNvPicPr>
            <a:picLocks noChangeAspect="1"/>
          </p:cNvPicPr>
          <p:nvPr/>
        </p:nvPicPr>
        <p:blipFill>
          <a:blip r:embed="rId13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 rot="10800000" flipH="1" flipV="1">
            <a:off x="7256141" y="1591919"/>
            <a:ext cx="463387" cy="463387"/>
          </a:xfrm>
          <a:prstGeom prst="rect">
            <a:avLst/>
          </a:prstGeom>
        </p:spPr>
      </p:pic>
      <p:pic>
        <p:nvPicPr>
          <p:cNvPr id="69" name="Graphic 68" descr="Cheers">
            <a:extLst>
              <a:ext uri="{FF2B5EF4-FFF2-40B4-BE49-F238E27FC236}">
                <a16:creationId xmlns:a16="http://schemas.microsoft.com/office/drawing/2014/main" id="{5E736110-96C5-DD46-BB7A-37D65DDEB7AD}"/>
              </a:ext>
            </a:extLst>
          </p:cNvPr>
          <p:cNvPicPr>
            <a:picLocks noChangeAspect="1"/>
          </p:cNvPicPr>
          <p:nvPr/>
        </p:nvPicPr>
        <p:blipFill>
          <a:blip r:embed="rId13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 rot="10800000" flipH="1" flipV="1">
            <a:off x="6774578" y="1591919"/>
            <a:ext cx="463387" cy="463387"/>
          </a:xfrm>
          <a:prstGeom prst="rect">
            <a:avLst/>
          </a:prstGeom>
        </p:spPr>
      </p:pic>
      <p:pic>
        <p:nvPicPr>
          <p:cNvPr id="70" name="Graphic 69" descr="Clapping hands">
            <a:extLst>
              <a:ext uri="{FF2B5EF4-FFF2-40B4-BE49-F238E27FC236}">
                <a16:creationId xmlns:a16="http://schemas.microsoft.com/office/drawing/2014/main" id="{A481972F-5AA7-5443-8563-68C2F95D9772}"/>
              </a:ext>
            </a:extLst>
          </p:cNvPr>
          <p:cNvPicPr>
            <a:picLocks noChangeAspect="1"/>
          </p:cNvPicPr>
          <p:nvPr/>
        </p:nvPicPr>
        <p:blipFill>
          <a:blip r:embed="rId13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 rot="10800000" flipH="1" flipV="1">
            <a:off x="6293012" y="1591919"/>
            <a:ext cx="463387" cy="463387"/>
          </a:xfrm>
          <a:prstGeom prst="rect">
            <a:avLst/>
          </a:prstGeom>
        </p:spPr>
      </p:pic>
      <p:pic>
        <p:nvPicPr>
          <p:cNvPr id="71" name="Graphic 70" descr="Coins">
            <a:extLst>
              <a:ext uri="{FF2B5EF4-FFF2-40B4-BE49-F238E27FC236}">
                <a16:creationId xmlns:a16="http://schemas.microsoft.com/office/drawing/2014/main" id="{FD95DAE7-55AC-4B4D-80F0-14C123721812}"/>
              </a:ext>
            </a:extLst>
          </p:cNvPr>
          <p:cNvPicPr>
            <a:picLocks noChangeAspect="1"/>
          </p:cNvPicPr>
          <p:nvPr/>
        </p:nvPicPr>
        <p:blipFill>
          <a:blip r:embed="rId13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 rot="10800000" flipH="1" flipV="1">
            <a:off x="5176706" y="5754458"/>
            <a:ext cx="463387" cy="463387"/>
          </a:xfrm>
          <a:prstGeom prst="rect">
            <a:avLst/>
          </a:prstGeom>
        </p:spPr>
      </p:pic>
      <p:pic>
        <p:nvPicPr>
          <p:cNvPr id="72" name="Graphic 71" descr="Money">
            <a:extLst>
              <a:ext uri="{FF2B5EF4-FFF2-40B4-BE49-F238E27FC236}">
                <a16:creationId xmlns:a16="http://schemas.microsoft.com/office/drawing/2014/main" id="{5201AE59-309D-C649-983B-D2E6DD89710E}"/>
              </a:ext>
            </a:extLst>
          </p:cNvPr>
          <p:cNvPicPr>
            <a:picLocks noChangeAspect="1"/>
          </p:cNvPicPr>
          <p:nvPr/>
        </p:nvPicPr>
        <p:blipFill>
          <a:blip r:embed="rId13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 rot="10800000" flipH="1" flipV="1">
            <a:off x="4595149" y="5780441"/>
            <a:ext cx="463387" cy="463387"/>
          </a:xfrm>
          <a:prstGeom prst="rect">
            <a:avLst/>
          </a:prstGeom>
        </p:spPr>
      </p:pic>
      <p:pic>
        <p:nvPicPr>
          <p:cNvPr id="73" name="Graphic 72" descr="Credit card">
            <a:extLst>
              <a:ext uri="{FF2B5EF4-FFF2-40B4-BE49-F238E27FC236}">
                <a16:creationId xmlns:a16="http://schemas.microsoft.com/office/drawing/2014/main" id="{90689C36-F019-934F-AE1D-F09384941A17}"/>
              </a:ext>
            </a:extLst>
          </p:cNvPr>
          <p:cNvPicPr>
            <a:picLocks noChangeAspect="1"/>
          </p:cNvPicPr>
          <p:nvPr/>
        </p:nvPicPr>
        <p:blipFill>
          <a:blip r:embed="rId14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 rot="10800000" flipH="1" flipV="1">
            <a:off x="3937834" y="5780441"/>
            <a:ext cx="463387" cy="463387"/>
          </a:xfrm>
          <a:prstGeom prst="rect">
            <a:avLst/>
          </a:prstGeom>
        </p:spPr>
      </p:pic>
      <p:pic>
        <p:nvPicPr>
          <p:cNvPr id="74" name="Graphic 73" descr="Tag">
            <a:extLst>
              <a:ext uri="{FF2B5EF4-FFF2-40B4-BE49-F238E27FC236}">
                <a16:creationId xmlns:a16="http://schemas.microsoft.com/office/drawing/2014/main" id="{B1530855-FD4B-E649-A805-997D875D5F36}"/>
              </a:ext>
            </a:extLst>
          </p:cNvPr>
          <p:cNvPicPr>
            <a:picLocks noChangeAspect="1"/>
          </p:cNvPicPr>
          <p:nvPr/>
        </p:nvPicPr>
        <p:blipFill>
          <a:blip r:embed="rId14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 rot="10800000" flipH="1" flipV="1">
            <a:off x="3557681" y="5733521"/>
            <a:ext cx="463387" cy="463387"/>
          </a:xfrm>
          <a:prstGeom prst="rect">
            <a:avLst/>
          </a:prstGeom>
        </p:spPr>
      </p:pic>
      <p:pic>
        <p:nvPicPr>
          <p:cNvPr id="75" name="Graphic 74" descr="Box trolley">
            <a:extLst>
              <a:ext uri="{FF2B5EF4-FFF2-40B4-BE49-F238E27FC236}">
                <a16:creationId xmlns:a16="http://schemas.microsoft.com/office/drawing/2014/main" id="{C9595230-4464-FF46-A949-80242D10DB70}"/>
              </a:ext>
            </a:extLst>
          </p:cNvPr>
          <p:cNvPicPr>
            <a:picLocks noChangeAspect="1"/>
          </p:cNvPicPr>
          <p:nvPr/>
        </p:nvPicPr>
        <p:blipFill>
          <a:blip r:embed="rId14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 rot="10800000" flipH="1" flipV="1">
            <a:off x="3012455" y="5702127"/>
            <a:ext cx="463387" cy="463387"/>
          </a:xfrm>
          <a:prstGeom prst="rect">
            <a:avLst/>
          </a:prstGeom>
        </p:spPr>
      </p:pic>
      <p:pic>
        <p:nvPicPr>
          <p:cNvPr id="76" name="Graphic 75" descr="Speech">
            <a:extLst>
              <a:ext uri="{FF2B5EF4-FFF2-40B4-BE49-F238E27FC236}">
                <a16:creationId xmlns:a16="http://schemas.microsoft.com/office/drawing/2014/main" id="{3F649709-028B-2B45-BEEB-76FC696A7D29}"/>
              </a:ext>
            </a:extLst>
          </p:cNvPr>
          <p:cNvPicPr>
            <a:picLocks noChangeAspect="1"/>
          </p:cNvPicPr>
          <p:nvPr/>
        </p:nvPicPr>
        <p:blipFill>
          <a:blip r:embed="rId14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 rot="10800000" flipH="1" flipV="1">
            <a:off x="2468666" y="5861213"/>
            <a:ext cx="463387" cy="463387"/>
          </a:xfrm>
          <a:prstGeom prst="rect">
            <a:avLst/>
          </a:prstGeom>
        </p:spPr>
      </p:pic>
      <p:pic>
        <p:nvPicPr>
          <p:cNvPr id="77" name="Graphic 76" descr="Chat">
            <a:extLst>
              <a:ext uri="{FF2B5EF4-FFF2-40B4-BE49-F238E27FC236}">
                <a16:creationId xmlns:a16="http://schemas.microsoft.com/office/drawing/2014/main" id="{48A8019E-D9AC-0048-8377-5805DB47B0E7}"/>
              </a:ext>
            </a:extLst>
          </p:cNvPr>
          <p:cNvPicPr>
            <a:picLocks noChangeAspect="1"/>
          </p:cNvPicPr>
          <p:nvPr/>
        </p:nvPicPr>
        <p:blipFill>
          <a:blip r:embed="rId14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 rot="10800000" flipH="1" flipV="1">
            <a:off x="1905073" y="5821017"/>
            <a:ext cx="463387" cy="463387"/>
          </a:xfrm>
          <a:prstGeom prst="rect">
            <a:avLst/>
          </a:prstGeom>
        </p:spPr>
      </p:pic>
      <p:pic>
        <p:nvPicPr>
          <p:cNvPr id="78" name="Graphic 77" descr="Thought bubble">
            <a:extLst>
              <a:ext uri="{FF2B5EF4-FFF2-40B4-BE49-F238E27FC236}">
                <a16:creationId xmlns:a16="http://schemas.microsoft.com/office/drawing/2014/main" id="{4CA1B290-8ECC-F240-9CDF-E73D98017DA9}"/>
              </a:ext>
            </a:extLst>
          </p:cNvPr>
          <p:cNvPicPr>
            <a:picLocks noChangeAspect="1"/>
          </p:cNvPicPr>
          <p:nvPr/>
        </p:nvPicPr>
        <p:blipFill>
          <a:blip r:embed="rId15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 rot="10800000" flipH="1" flipV="1">
            <a:off x="1362353" y="5853056"/>
            <a:ext cx="463387" cy="463387"/>
          </a:xfrm>
          <a:prstGeom prst="rect">
            <a:avLst/>
          </a:prstGeom>
        </p:spPr>
      </p:pic>
      <p:pic>
        <p:nvPicPr>
          <p:cNvPr id="79" name="Graphic 78" descr="Chat RTL">
            <a:extLst>
              <a:ext uri="{FF2B5EF4-FFF2-40B4-BE49-F238E27FC236}">
                <a16:creationId xmlns:a16="http://schemas.microsoft.com/office/drawing/2014/main" id="{4010CDBB-24DC-5749-82BE-88DE62F04392}"/>
              </a:ext>
            </a:extLst>
          </p:cNvPr>
          <p:cNvPicPr>
            <a:picLocks noChangeAspect="1"/>
          </p:cNvPicPr>
          <p:nvPr/>
        </p:nvPicPr>
        <p:blipFill>
          <a:blip r:embed="rId15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 rot="10800000" flipH="1" flipV="1">
            <a:off x="859174" y="5790685"/>
            <a:ext cx="463387" cy="463387"/>
          </a:xfrm>
          <a:prstGeom prst="rect">
            <a:avLst/>
          </a:prstGeom>
        </p:spPr>
      </p:pic>
      <p:pic>
        <p:nvPicPr>
          <p:cNvPr id="80" name="Graphic 79" descr="Email">
            <a:extLst>
              <a:ext uri="{FF2B5EF4-FFF2-40B4-BE49-F238E27FC236}">
                <a16:creationId xmlns:a16="http://schemas.microsoft.com/office/drawing/2014/main" id="{BE234118-EC4D-4F4E-918E-4B7E2E42C093}"/>
              </a:ext>
            </a:extLst>
          </p:cNvPr>
          <p:cNvPicPr>
            <a:picLocks noChangeAspect="1"/>
          </p:cNvPicPr>
          <p:nvPr/>
        </p:nvPicPr>
        <p:blipFill>
          <a:blip r:embed="rId15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 rot="10800000" flipH="1" flipV="1">
            <a:off x="316455" y="5790685"/>
            <a:ext cx="463387" cy="463387"/>
          </a:xfrm>
          <a:prstGeom prst="rect">
            <a:avLst/>
          </a:prstGeom>
        </p:spPr>
      </p:pic>
      <p:pic>
        <p:nvPicPr>
          <p:cNvPr id="81" name="Graphic 80" descr="Open envelope">
            <a:extLst>
              <a:ext uri="{FF2B5EF4-FFF2-40B4-BE49-F238E27FC236}">
                <a16:creationId xmlns:a16="http://schemas.microsoft.com/office/drawing/2014/main" id="{359EEBC8-DD53-8E40-BD3C-ABF708E9E217}"/>
              </a:ext>
            </a:extLst>
          </p:cNvPr>
          <p:cNvPicPr>
            <a:picLocks noChangeAspect="1"/>
          </p:cNvPicPr>
          <p:nvPr/>
        </p:nvPicPr>
        <p:blipFill>
          <a:blip r:embed="rId15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 rot="10800000" flipH="1" flipV="1">
            <a:off x="11345798" y="5144578"/>
            <a:ext cx="463387" cy="463387"/>
          </a:xfrm>
          <a:prstGeom prst="rect">
            <a:avLst/>
          </a:prstGeom>
        </p:spPr>
      </p:pic>
      <p:pic>
        <p:nvPicPr>
          <p:cNvPr id="82" name="Graphic 81" descr="Envelope">
            <a:extLst>
              <a:ext uri="{FF2B5EF4-FFF2-40B4-BE49-F238E27FC236}">
                <a16:creationId xmlns:a16="http://schemas.microsoft.com/office/drawing/2014/main" id="{BCEDA259-412A-9A45-890E-348FF210170A}"/>
              </a:ext>
            </a:extLst>
          </p:cNvPr>
          <p:cNvPicPr>
            <a:picLocks noChangeAspect="1"/>
          </p:cNvPicPr>
          <p:nvPr/>
        </p:nvPicPr>
        <p:blipFill>
          <a:blip r:embed="rId15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 rot="10800000" flipH="1" flipV="1">
            <a:off x="10803409" y="5144578"/>
            <a:ext cx="463387" cy="463387"/>
          </a:xfrm>
          <a:prstGeom prst="rect">
            <a:avLst/>
          </a:prstGeom>
        </p:spPr>
      </p:pic>
      <p:pic>
        <p:nvPicPr>
          <p:cNvPr id="83" name="Graphic 82" descr="Download">
            <a:extLst>
              <a:ext uri="{FF2B5EF4-FFF2-40B4-BE49-F238E27FC236}">
                <a16:creationId xmlns:a16="http://schemas.microsoft.com/office/drawing/2014/main" id="{C4503AD3-E8A7-9A4E-81EA-F0A827670B29}"/>
              </a:ext>
            </a:extLst>
          </p:cNvPr>
          <p:cNvPicPr>
            <a:picLocks noChangeAspect="1"/>
          </p:cNvPicPr>
          <p:nvPr/>
        </p:nvPicPr>
        <p:blipFill>
          <a:blip r:embed="rId16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 rot="10800000" flipH="1" flipV="1">
            <a:off x="10326839" y="5144578"/>
            <a:ext cx="463387" cy="463387"/>
          </a:xfrm>
          <a:prstGeom prst="rect">
            <a:avLst/>
          </a:prstGeom>
        </p:spPr>
      </p:pic>
      <p:pic>
        <p:nvPicPr>
          <p:cNvPr id="84" name="Graphic 83" descr="Share">
            <a:extLst>
              <a:ext uri="{FF2B5EF4-FFF2-40B4-BE49-F238E27FC236}">
                <a16:creationId xmlns:a16="http://schemas.microsoft.com/office/drawing/2014/main" id="{689D4E73-FC37-924E-8D56-59BF5A727BDF}"/>
              </a:ext>
            </a:extLst>
          </p:cNvPr>
          <p:cNvPicPr>
            <a:picLocks noChangeAspect="1"/>
          </p:cNvPicPr>
          <p:nvPr/>
        </p:nvPicPr>
        <p:blipFill>
          <a:blip r:embed="rId16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 rot="10800000" flipH="1" flipV="1">
            <a:off x="9784448" y="5144578"/>
            <a:ext cx="463387" cy="463387"/>
          </a:xfrm>
          <a:prstGeom prst="rect">
            <a:avLst/>
          </a:prstGeom>
        </p:spPr>
      </p:pic>
      <p:pic>
        <p:nvPicPr>
          <p:cNvPr id="85" name="Graphic 84" descr="Receiver">
            <a:extLst>
              <a:ext uri="{FF2B5EF4-FFF2-40B4-BE49-F238E27FC236}">
                <a16:creationId xmlns:a16="http://schemas.microsoft.com/office/drawing/2014/main" id="{B8CCDC07-E0AD-8B4C-B77C-E3EA19479559}"/>
              </a:ext>
            </a:extLst>
          </p:cNvPr>
          <p:cNvPicPr>
            <a:picLocks noChangeAspect="1"/>
          </p:cNvPicPr>
          <p:nvPr/>
        </p:nvPicPr>
        <p:blipFill>
          <a:blip r:embed="rId16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 rot="10800000" flipH="1" flipV="1">
            <a:off x="9242055" y="5144578"/>
            <a:ext cx="463387" cy="463387"/>
          </a:xfrm>
          <a:prstGeom prst="rect">
            <a:avLst/>
          </a:prstGeom>
        </p:spPr>
      </p:pic>
      <p:pic>
        <p:nvPicPr>
          <p:cNvPr id="86" name="Graphic 85" descr="Send">
            <a:extLst>
              <a:ext uri="{FF2B5EF4-FFF2-40B4-BE49-F238E27FC236}">
                <a16:creationId xmlns:a16="http://schemas.microsoft.com/office/drawing/2014/main" id="{84CCCFE6-E72F-C746-9365-69AF5413C414}"/>
              </a:ext>
            </a:extLst>
          </p:cNvPr>
          <p:cNvPicPr>
            <a:picLocks noChangeAspect="1"/>
          </p:cNvPicPr>
          <p:nvPr/>
        </p:nvPicPr>
        <p:blipFill>
          <a:blip r:embed="rId16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 rot="10800000" flipH="1" flipV="1">
            <a:off x="8765483" y="5144578"/>
            <a:ext cx="463387" cy="463387"/>
          </a:xfrm>
          <a:prstGeom prst="rect">
            <a:avLst/>
          </a:prstGeom>
        </p:spPr>
      </p:pic>
      <p:pic>
        <p:nvPicPr>
          <p:cNvPr id="87" name="Graphic 86" descr="Link">
            <a:extLst>
              <a:ext uri="{FF2B5EF4-FFF2-40B4-BE49-F238E27FC236}">
                <a16:creationId xmlns:a16="http://schemas.microsoft.com/office/drawing/2014/main" id="{DD4BF434-E1AD-8940-8A76-713EC5D34E93}"/>
              </a:ext>
            </a:extLst>
          </p:cNvPr>
          <p:cNvPicPr>
            <a:picLocks noChangeAspect="1"/>
          </p:cNvPicPr>
          <p:nvPr/>
        </p:nvPicPr>
        <p:blipFill>
          <a:blip r:embed="rId16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 rot="10800000" flipH="1" flipV="1">
            <a:off x="8128295" y="5144578"/>
            <a:ext cx="463387" cy="463387"/>
          </a:xfrm>
          <a:prstGeom prst="rect">
            <a:avLst/>
          </a:prstGeom>
        </p:spPr>
      </p:pic>
      <p:pic>
        <p:nvPicPr>
          <p:cNvPr id="88" name="Graphic 87" descr="Download from cloud">
            <a:extLst>
              <a:ext uri="{FF2B5EF4-FFF2-40B4-BE49-F238E27FC236}">
                <a16:creationId xmlns:a16="http://schemas.microsoft.com/office/drawing/2014/main" id="{E2851270-7F72-BA43-9379-0039567AEDA3}"/>
              </a:ext>
            </a:extLst>
          </p:cNvPr>
          <p:cNvPicPr>
            <a:picLocks noChangeAspect="1"/>
          </p:cNvPicPr>
          <p:nvPr/>
        </p:nvPicPr>
        <p:blipFill>
          <a:blip r:embed="rId17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 rot="10800000" flipH="1" flipV="1">
            <a:off x="7456482" y="5144578"/>
            <a:ext cx="463387" cy="463387"/>
          </a:xfrm>
          <a:prstGeom prst="rect">
            <a:avLst/>
          </a:prstGeom>
        </p:spPr>
      </p:pic>
      <p:pic>
        <p:nvPicPr>
          <p:cNvPr id="89" name="Graphic 88" descr="Podcast">
            <a:extLst>
              <a:ext uri="{FF2B5EF4-FFF2-40B4-BE49-F238E27FC236}">
                <a16:creationId xmlns:a16="http://schemas.microsoft.com/office/drawing/2014/main" id="{6A5BA9FD-794A-5544-A07E-E57E66F13192}"/>
              </a:ext>
            </a:extLst>
          </p:cNvPr>
          <p:cNvPicPr>
            <a:picLocks noChangeAspect="1"/>
          </p:cNvPicPr>
          <p:nvPr/>
        </p:nvPicPr>
        <p:blipFill>
          <a:blip r:embed="rId17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 rot="10800000" flipH="1" flipV="1">
            <a:off x="6877638" y="5144578"/>
            <a:ext cx="463387" cy="463387"/>
          </a:xfrm>
          <a:prstGeom prst="rect">
            <a:avLst/>
          </a:prstGeom>
        </p:spPr>
      </p:pic>
      <p:pic>
        <p:nvPicPr>
          <p:cNvPr id="90" name="Graphic 89" descr="Radio microphone">
            <a:extLst>
              <a:ext uri="{FF2B5EF4-FFF2-40B4-BE49-F238E27FC236}">
                <a16:creationId xmlns:a16="http://schemas.microsoft.com/office/drawing/2014/main" id="{D3550A54-AA69-6444-BCC0-BD56CEC0914A}"/>
              </a:ext>
            </a:extLst>
          </p:cNvPr>
          <p:cNvPicPr>
            <a:picLocks noChangeAspect="1"/>
          </p:cNvPicPr>
          <p:nvPr/>
        </p:nvPicPr>
        <p:blipFill>
          <a:blip r:embed="rId17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 rot="10800000" flipH="1" flipV="1">
            <a:off x="6328296" y="5144578"/>
            <a:ext cx="463387" cy="463387"/>
          </a:xfrm>
          <a:prstGeom prst="rect">
            <a:avLst/>
          </a:prstGeom>
        </p:spPr>
      </p:pic>
      <p:pic>
        <p:nvPicPr>
          <p:cNvPr id="91" name="Graphic 90" descr="Newspaper">
            <a:extLst>
              <a:ext uri="{FF2B5EF4-FFF2-40B4-BE49-F238E27FC236}">
                <a16:creationId xmlns:a16="http://schemas.microsoft.com/office/drawing/2014/main" id="{FC94D50B-C895-6941-ACC0-B2DB3084C85C}"/>
              </a:ext>
            </a:extLst>
          </p:cNvPr>
          <p:cNvPicPr>
            <a:picLocks noChangeAspect="1"/>
          </p:cNvPicPr>
          <p:nvPr/>
        </p:nvPicPr>
        <p:blipFill>
          <a:blip r:embed="rId17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 rot="10800000" flipH="1" flipV="1">
            <a:off x="5149920" y="5181600"/>
            <a:ext cx="463387" cy="463387"/>
          </a:xfrm>
          <a:prstGeom prst="rect">
            <a:avLst/>
          </a:prstGeom>
        </p:spPr>
      </p:pic>
      <p:pic>
        <p:nvPicPr>
          <p:cNvPr id="92" name="Graphic 91" descr="Satellite dish">
            <a:extLst>
              <a:ext uri="{FF2B5EF4-FFF2-40B4-BE49-F238E27FC236}">
                <a16:creationId xmlns:a16="http://schemas.microsoft.com/office/drawing/2014/main" id="{209448FF-7208-D146-AD30-CECA9B203E22}"/>
              </a:ext>
            </a:extLst>
          </p:cNvPr>
          <p:cNvPicPr>
            <a:picLocks noChangeAspect="1"/>
          </p:cNvPicPr>
          <p:nvPr/>
        </p:nvPicPr>
        <p:blipFill>
          <a:blip r:embed="rId17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 rot="10800000" flipH="1" flipV="1">
            <a:off x="4559557" y="5181600"/>
            <a:ext cx="463387" cy="463387"/>
          </a:xfrm>
          <a:prstGeom prst="rect">
            <a:avLst/>
          </a:prstGeom>
        </p:spPr>
      </p:pic>
      <p:pic>
        <p:nvPicPr>
          <p:cNvPr id="93" name="Graphic 92" descr="Marketing">
            <a:extLst>
              <a:ext uri="{FF2B5EF4-FFF2-40B4-BE49-F238E27FC236}">
                <a16:creationId xmlns:a16="http://schemas.microsoft.com/office/drawing/2014/main" id="{D8975D21-BA8D-5640-9C23-1279E0A98E96}"/>
              </a:ext>
            </a:extLst>
          </p:cNvPr>
          <p:cNvPicPr>
            <a:picLocks noChangeAspect="1"/>
          </p:cNvPicPr>
          <p:nvPr/>
        </p:nvPicPr>
        <p:blipFill>
          <a:blip r:embed="rId18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 rot="10800000" flipH="1" flipV="1">
            <a:off x="4034058" y="5181600"/>
            <a:ext cx="463387" cy="463387"/>
          </a:xfrm>
          <a:prstGeom prst="rect">
            <a:avLst/>
          </a:prstGeom>
        </p:spPr>
      </p:pic>
      <p:pic>
        <p:nvPicPr>
          <p:cNvPr id="94" name="Graphic 93" descr="Graduation cap">
            <a:extLst>
              <a:ext uri="{FF2B5EF4-FFF2-40B4-BE49-F238E27FC236}">
                <a16:creationId xmlns:a16="http://schemas.microsoft.com/office/drawing/2014/main" id="{4ACD3265-308E-E446-92A1-0A3228940706}"/>
              </a:ext>
            </a:extLst>
          </p:cNvPr>
          <p:cNvPicPr>
            <a:picLocks noChangeAspect="1"/>
          </p:cNvPicPr>
          <p:nvPr/>
        </p:nvPicPr>
        <p:blipFill>
          <a:blip r:embed="rId18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 rot="10800000" flipH="1" flipV="1">
            <a:off x="3396805" y="5181600"/>
            <a:ext cx="463387" cy="463387"/>
          </a:xfrm>
          <a:prstGeom prst="rect">
            <a:avLst/>
          </a:prstGeom>
        </p:spPr>
      </p:pic>
      <p:pic>
        <p:nvPicPr>
          <p:cNvPr id="95" name="Graphic 94" descr="Beaker">
            <a:extLst>
              <a:ext uri="{FF2B5EF4-FFF2-40B4-BE49-F238E27FC236}">
                <a16:creationId xmlns:a16="http://schemas.microsoft.com/office/drawing/2014/main" id="{69DA0C68-9E53-D846-AD66-9B800F4FEBAA}"/>
              </a:ext>
            </a:extLst>
          </p:cNvPr>
          <p:cNvPicPr>
            <a:picLocks noChangeAspect="1"/>
          </p:cNvPicPr>
          <p:nvPr/>
        </p:nvPicPr>
        <p:blipFill>
          <a:blip r:embed="rId18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 rot="10800000" flipH="1" flipV="1">
            <a:off x="2875514" y="5181601"/>
            <a:ext cx="463387" cy="463387"/>
          </a:xfrm>
          <a:prstGeom prst="rect">
            <a:avLst/>
          </a:prstGeom>
        </p:spPr>
      </p:pic>
      <p:pic>
        <p:nvPicPr>
          <p:cNvPr id="96" name="Graphic 95" descr="Flask">
            <a:extLst>
              <a:ext uri="{FF2B5EF4-FFF2-40B4-BE49-F238E27FC236}">
                <a16:creationId xmlns:a16="http://schemas.microsoft.com/office/drawing/2014/main" id="{2DDCFBC8-AD3C-A144-B0E8-41531EB309A5}"/>
              </a:ext>
            </a:extLst>
          </p:cNvPr>
          <p:cNvPicPr>
            <a:picLocks noChangeAspect="1"/>
          </p:cNvPicPr>
          <p:nvPr/>
        </p:nvPicPr>
        <p:blipFill>
          <a:blip r:embed="rId18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 rot="10800000" flipH="1" flipV="1">
            <a:off x="2525705" y="5181601"/>
            <a:ext cx="463387" cy="463387"/>
          </a:xfrm>
          <a:prstGeom prst="rect">
            <a:avLst/>
          </a:prstGeom>
        </p:spPr>
      </p:pic>
      <p:pic>
        <p:nvPicPr>
          <p:cNvPr id="97" name="Graphic 96" descr="Ruler">
            <a:extLst>
              <a:ext uri="{FF2B5EF4-FFF2-40B4-BE49-F238E27FC236}">
                <a16:creationId xmlns:a16="http://schemas.microsoft.com/office/drawing/2014/main" id="{ADF791C5-E6DC-FF4C-A02D-27E9C29F7629}"/>
              </a:ext>
            </a:extLst>
          </p:cNvPr>
          <p:cNvPicPr>
            <a:picLocks noChangeAspect="1"/>
          </p:cNvPicPr>
          <p:nvPr/>
        </p:nvPicPr>
        <p:blipFill>
          <a:blip r:embed="rId18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 rot="10800000" flipH="1" flipV="1">
            <a:off x="1929448" y="5181601"/>
            <a:ext cx="463387" cy="463387"/>
          </a:xfrm>
          <a:prstGeom prst="rect">
            <a:avLst/>
          </a:prstGeom>
        </p:spPr>
      </p:pic>
      <p:pic>
        <p:nvPicPr>
          <p:cNvPr id="98" name="Graphic 97" descr="Pencil">
            <a:extLst>
              <a:ext uri="{FF2B5EF4-FFF2-40B4-BE49-F238E27FC236}">
                <a16:creationId xmlns:a16="http://schemas.microsoft.com/office/drawing/2014/main" id="{33A46691-F01D-264A-9A96-F322E94BB9E5}"/>
              </a:ext>
            </a:extLst>
          </p:cNvPr>
          <p:cNvPicPr>
            <a:picLocks noChangeAspect="1"/>
          </p:cNvPicPr>
          <p:nvPr/>
        </p:nvPicPr>
        <p:blipFill>
          <a:blip r:embed="rId19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 rot="10800000" flipH="1" flipV="1">
            <a:off x="1302040" y="5181601"/>
            <a:ext cx="463387" cy="463387"/>
          </a:xfrm>
          <a:prstGeom prst="rect">
            <a:avLst/>
          </a:prstGeom>
        </p:spPr>
      </p:pic>
      <p:pic>
        <p:nvPicPr>
          <p:cNvPr id="99" name="Graphic 98" descr="Microscope">
            <a:extLst>
              <a:ext uri="{FF2B5EF4-FFF2-40B4-BE49-F238E27FC236}">
                <a16:creationId xmlns:a16="http://schemas.microsoft.com/office/drawing/2014/main" id="{128E3F70-7546-A942-8C73-D721676A6475}"/>
              </a:ext>
            </a:extLst>
          </p:cNvPr>
          <p:cNvPicPr>
            <a:picLocks noChangeAspect="1"/>
          </p:cNvPicPr>
          <p:nvPr/>
        </p:nvPicPr>
        <p:blipFill>
          <a:blip r:embed="rId19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 rot="10800000" flipH="1" flipV="1">
            <a:off x="764592" y="5181601"/>
            <a:ext cx="463387" cy="463387"/>
          </a:xfrm>
          <a:prstGeom prst="rect">
            <a:avLst/>
          </a:prstGeom>
        </p:spPr>
      </p:pic>
      <p:pic>
        <p:nvPicPr>
          <p:cNvPr id="100" name="Graphic 99" descr="Test tubes">
            <a:extLst>
              <a:ext uri="{FF2B5EF4-FFF2-40B4-BE49-F238E27FC236}">
                <a16:creationId xmlns:a16="http://schemas.microsoft.com/office/drawing/2014/main" id="{36720871-8A32-A64C-AEBE-F4E41A2CAC8B}"/>
              </a:ext>
            </a:extLst>
          </p:cNvPr>
          <p:cNvPicPr>
            <a:picLocks noChangeAspect="1"/>
          </p:cNvPicPr>
          <p:nvPr/>
        </p:nvPicPr>
        <p:blipFill>
          <a:blip r:embed="rId19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 rot="10800000" flipH="1" flipV="1">
            <a:off x="228599" y="5181601"/>
            <a:ext cx="463387" cy="463387"/>
          </a:xfrm>
          <a:prstGeom prst="rect">
            <a:avLst/>
          </a:prstGeom>
        </p:spPr>
      </p:pic>
      <p:pic>
        <p:nvPicPr>
          <p:cNvPr id="101" name="Graphic 100" descr="Classroom">
            <a:extLst>
              <a:ext uri="{FF2B5EF4-FFF2-40B4-BE49-F238E27FC236}">
                <a16:creationId xmlns:a16="http://schemas.microsoft.com/office/drawing/2014/main" id="{17F0EA71-CCE8-6840-BF1D-CD143FB4FE4A}"/>
              </a:ext>
            </a:extLst>
          </p:cNvPr>
          <p:cNvPicPr>
            <a:picLocks noChangeAspect="1"/>
          </p:cNvPicPr>
          <p:nvPr/>
        </p:nvPicPr>
        <p:blipFill>
          <a:blip r:embed="rId19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 rot="10800000" flipH="1" flipV="1">
            <a:off x="5196009" y="4645184"/>
            <a:ext cx="463387" cy="463387"/>
          </a:xfrm>
          <a:prstGeom prst="rect">
            <a:avLst/>
          </a:prstGeom>
        </p:spPr>
      </p:pic>
      <p:pic>
        <p:nvPicPr>
          <p:cNvPr id="102" name="Graphic 101" descr="Browser window">
            <a:extLst>
              <a:ext uri="{FF2B5EF4-FFF2-40B4-BE49-F238E27FC236}">
                <a16:creationId xmlns:a16="http://schemas.microsoft.com/office/drawing/2014/main" id="{17C2E51A-89CA-2D43-A589-287BA8D6B8B9}"/>
              </a:ext>
            </a:extLst>
          </p:cNvPr>
          <p:cNvPicPr>
            <a:picLocks noChangeAspect="1"/>
          </p:cNvPicPr>
          <p:nvPr/>
        </p:nvPicPr>
        <p:blipFill>
          <a:blip r:embed="rId19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 rot="10800000" flipH="1" flipV="1">
            <a:off x="4558401" y="4645184"/>
            <a:ext cx="463387" cy="463387"/>
          </a:xfrm>
          <a:prstGeom prst="rect">
            <a:avLst/>
          </a:prstGeom>
        </p:spPr>
      </p:pic>
      <p:pic>
        <p:nvPicPr>
          <p:cNvPr id="103" name="Graphic 102" descr="Web design">
            <a:extLst>
              <a:ext uri="{FF2B5EF4-FFF2-40B4-BE49-F238E27FC236}">
                <a16:creationId xmlns:a16="http://schemas.microsoft.com/office/drawing/2014/main" id="{B01ECE75-4FD7-4547-8F6D-E0E4C3396CA6}"/>
              </a:ext>
            </a:extLst>
          </p:cNvPr>
          <p:cNvPicPr>
            <a:picLocks noChangeAspect="1"/>
          </p:cNvPicPr>
          <p:nvPr/>
        </p:nvPicPr>
        <p:blipFill>
          <a:blip r:embed="rId20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 rot="10800000" flipH="1" flipV="1">
            <a:off x="4037108" y="4645184"/>
            <a:ext cx="463387" cy="463387"/>
          </a:xfrm>
          <a:prstGeom prst="rect">
            <a:avLst/>
          </a:prstGeom>
        </p:spPr>
      </p:pic>
      <p:pic>
        <p:nvPicPr>
          <p:cNvPr id="104" name="Graphic 103" descr="Signal">
            <a:extLst>
              <a:ext uri="{FF2B5EF4-FFF2-40B4-BE49-F238E27FC236}">
                <a16:creationId xmlns:a16="http://schemas.microsoft.com/office/drawing/2014/main" id="{765562B8-925F-564E-BC99-771CDEA86752}"/>
              </a:ext>
            </a:extLst>
          </p:cNvPr>
          <p:cNvPicPr>
            <a:picLocks noChangeAspect="1"/>
          </p:cNvPicPr>
          <p:nvPr/>
        </p:nvPicPr>
        <p:blipFill>
          <a:blip r:embed="rId20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3"/>
              </a:ext>
            </a:extLst>
          </a:blip>
          <a:stretch>
            <a:fillRect/>
          </a:stretch>
        </p:blipFill>
        <p:spPr>
          <a:xfrm rot="10800000" flipH="1" flipV="1">
            <a:off x="3353663" y="4645184"/>
            <a:ext cx="463387" cy="463387"/>
          </a:xfrm>
          <a:prstGeom prst="rect">
            <a:avLst/>
          </a:prstGeom>
        </p:spPr>
      </p:pic>
      <p:pic>
        <p:nvPicPr>
          <p:cNvPr id="105" name="Graphic 104" descr="Wi Fi">
            <a:extLst>
              <a:ext uri="{FF2B5EF4-FFF2-40B4-BE49-F238E27FC236}">
                <a16:creationId xmlns:a16="http://schemas.microsoft.com/office/drawing/2014/main" id="{43EC5107-C580-D844-94DB-2AC692560D0F}"/>
              </a:ext>
            </a:extLst>
          </p:cNvPr>
          <p:cNvPicPr>
            <a:picLocks noChangeAspect="1"/>
          </p:cNvPicPr>
          <p:nvPr/>
        </p:nvPicPr>
        <p:blipFill>
          <a:blip r:embed="rId20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5"/>
              </a:ext>
            </a:extLst>
          </a:blip>
          <a:stretch>
            <a:fillRect/>
          </a:stretch>
        </p:blipFill>
        <p:spPr>
          <a:xfrm rot="10800000" flipH="1" flipV="1">
            <a:off x="2865703" y="4645184"/>
            <a:ext cx="463387" cy="463387"/>
          </a:xfrm>
          <a:prstGeom prst="rect">
            <a:avLst/>
          </a:prstGeom>
        </p:spPr>
      </p:pic>
      <p:pic>
        <p:nvPicPr>
          <p:cNvPr id="106" name="Graphic 105" descr="Cursor">
            <a:extLst>
              <a:ext uri="{FF2B5EF4-FFF2-40B4-BE49-F238E27FC236}">
                <a16:creationId xmlns:a16="http://schemas.microsoft.com/office/drawing/2014/main" id="{9F86951A-FD53-DE44-BD7A-BB0C4A1444A3}"/>
              </a:ext>
            </a:extLst>
          </p:cNvPr>
          <p:cNvPicPr>
            <a:picLocks noChangeAspect="1"/>
          </p:cNvPicPr>
          <p:nvPr/>
        </p:nvPicPr>
        <p:blipFill>
          <a:blip r:embed="rId20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7"/>
              </a:ext>
            </a:extLst>
          </a:blip>
          <a:stretch>
            <a:fillRect/>
          </a:stretch>
        </p:blipFill>
        <p:spPr>
          <a:xfrm rot="10800000" flipH="1" flipV="1">
            <a:off x="2363932" y="4645184"/>
            <a:ext cx="463387" cy="463387"/>
          </a:xfrm>
          <a:prstGeom prst="rect">
            <a:avLst/>
          </a:prstGeom>
        </p:spPr>
      </p:pic>
      <p:pic>
        <p:nvPicPr>
          <p:cNvPr id="107" name="Graphic 106" descr="Mute speaker">
            <a:extLst>
              <a:ext uri="{FF2B5EF4-FFF2-40B4-BE49-F238E27FC236}">
                <a16:creationId xmlns:a16="http://schemas.microsoft.com/office/drawing/2014/main" id="{84F7DB27-6C24-3C4F-9742-2BA68182E67E}"/>
              </a:ext>
            </a:extLst>
          </p:cNvPr>
          <p:cNvPicPr>
            <a:picLocks noChangeAspect="1"/>
          </p:cNvPicPr>
          <p:nvPr/>
        </p:nvPicPr>
        <p:blipFill>
          <a:blip r:embed="rId20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9"/>
              </a:ext>
            </a:extLst>
          </a:blip>
          <a:stretch>
            <a:fillRect/>
          </a:stretch>
        </p:blipFill>
        <p:spPr>
          <a:xfrm rot="10800000" flipH="1" flipV="1">
            <a:off x="1845043" y="4645184"/>
            <a:ext cx="463387" cy="463387"/>
          </a:xfrm>
          <a:prstGeom prst="rect">
            <a:avLst/>
          </a:prstGeom>
        </p:spPr>
      </p:pic>
      <p:pic>
        <p:nvPicPr>
          <p:cNvPr id="108" name="Graphic 107" descr="Volume">
            <a:extLst>
              <a:ext uri="{FF2B5EF4-FFF2-40B4-BE49-F238E27FC236}">
                <a16:creationId xmlns:a16="http://schemas.microsoft.com/office/drawing/2014/main" id="{2D2623E7-501F-5044-99E6-EB652C5CBBCD}"/>
              </a:ext>
            </a:extLst>
          </p:cNvPr>
          <p:cNvPicPr>
            <a:picLocks noChangeAspect="1"/>
          </p:cNvPicPr>
          <p:nvPr/>
        </p:nvPicPr>
        <p:blipFill>
          <a:blip r:embed="rId2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1"/>
              </a:ext>
            </a:extLst>
          </a:blip>
          <a:stretch>
            <a:fillRect/>
          </a:stretch>
        </p:blipFill>
        <p:spPr>
          <a:xfrm rot="10800000" flipH="1" flipV="1">
            <a:off x="1262935" y="4645184"/>
            <a:ext cx="463387" cy="463387"/>
          </a:xfrm>
          <a:prstGeom prst="rect">
            <a:avLst/>
          </a:prstGeom>
        </p:spPr>
      </p:pic>
      <p:pic>
        <p:nvPicPr>
          <p:cNvPr id="109" name="Graphic 108" descr="Ringer">
            <a:extLst>
              <a:ext uri="{FF2B5EF4-FFF2-40B4-BE49-F238E27FC236}">
                <a16:creationId xmlns:a16="http://schemas.microsoft.com/office/drawing/2014/main" id="{35BC0E14-1E82-8B4D-8186-26305E6F82DA}"/>
              </a:ext>
            </a:extLst>
          </p:cNvPr>
          <p:cNvPicPr>
            <a:picLocks noChangeAspect="1"/>
          </p:cNvPicPr>
          <p:nvPr/>
        </p:nvPicPr>
        <p:blipFill>
          <a:blip r:embed="rId2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3"/>
              </a:ext>
            </a:extLst>
          </a:blip>
          <a:stretch>
            <a:fillRect/>
          </a:stretch>
        </p:blipFill>
        <p:spPr>
          <a:xfrm rot="10800000" flipH="1" flipV="1">
            <a:off x="762208" y="4645184"/>
            <a:ext cx="463387" cy="463387"/>
          </a:xfrm>
          <a:prstGeom prst="rect">
            <a:avLst/>
          </a:prstGeom>
        </p:spPr>
      </p:pic>
      <p:pic>
        <p:nvPicPr>
          <p:cNvPr id="110" name="Graphic 109" descr="Mute ringer">
            <a:extLst>
              <a:ext uri="{FF2B5EF4-FFF2-40B4-BE49-F238E27FC236}">
                <a16:creationId xmlns:a16="http://schemas.microsoft.com/office/drawing/2014/main" id="{1113B507-B836-FB4B-BEF6-529550C24D05}"/>
              </a:ext>
            </a:extLst>
          </p:cNvPr>
          <p:cNvPicPr>
            <a:picLocks noChangeAspect="1"/>
          </p:cNvPicPr>
          <p:nvPr/>
        </p:nvPicPr>
        <p:blipFill>
          <a:blip r:embed="rId2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5"/>
              </a:ext>
            </a:extLst>
          </a:blip>
          <a:stretch>
            <a:fillRect/>
          </a:stretch>
        </p:blipFill>
        <p:spPr>
          <a:xfrm rot="10800000" flipH="1" flipV="1">
            <a:off x="276632" y="4645184"/>
            <a:ext cx="463387" cy="463387"/>
          </a:xfrm>
          <a:prstGeom prst="rect">
            <a:avLst/>
          </a:prstGeom>
        </p:spPr>
      </p:pic>
      <p:pic>
        <p:nvPicPr>
          <p:cNvPr id="111" name="Graphic 110" descr="Empty battery">
            <a:extLst>
              <a:ext uri="{FF2B5EF4-FFF2-40B4-BE49-F238E27FC236}">
                <a16:creationId xmlns:a16="http://schemas.microsoft.com/office/drawing/2014/main" id="{8C83D7D7-AEBC-D348-8D24-C6B74DE7C521}"/>
              </a:ext>
            </a:extLst>
          </p:cNvPr>
          <p:cNvPicPr>
            <a:picLocks noChangeAspect="1"/>
          </p:cNvPicPr>
          <p:nvPr/>
        </p:nvPicPr>
        <p:blipFill>
          <a:blip r:embed="rId2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7"/>
              </a:ext>
            </a:extLst>
          </a:blip>
          <a:stretch>
            <a:fillRect/>
          </a:stretch>
        </p:blipFill>
        <p:spPr>
          <a:xfrm rot="10800000" flipH="1" flipV="1">
            <a:off x="4895076" y="4078808"/>
            <a:ext cx="463387" cy="463387"/>
          </a:xfrm>
          <a:prstGeom prst="rect">
            <a:avLst/>
          </a:prstGeom>
        </p:spPr>
      </p:pic>
      <p:pic>
        <p:nvPicPr>
          <p:cNvPr id="112" name="Graphic 111" descr="Share with person">
            <a:extLst>
              <a:ext uri="{FF2B5EF4-FFF2-40B4-BE49-F238E27FC236}">
                <a16:creationId xmlns:a16="http://schemas.microsoft.com/office/drawing/2014/main" id="{A5C7FBE1-3A17-5E4B-840D-6E77FD83628B}"/>
              </a:ext>
            </a:extLst>
          </p:cNvPr>
          <p:cNvPicPr>
            <a:picLocks noChangeAspect="1"/>
          </p:cNvPicPr>
          <p:nvPr/>
        </p:nvPicPr>
        <p:blipFill>
          <a:blip r:embed="rId2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9"/>
              </a:ext>
            </a:extLst>
          </a:blip>
          <a:stretch>
            <a:fillRect/>
          </a:stretch>
        </p:blipFill>
        <p:spPr>
          <a:xfrm rot="10800000" flipH="1" flipV="1">
            <a:off x="4348898" y="4078808"/>
            <a:ext cx="463387" cy="463387"/>
          </a:xfrm>
          <a:prstGeom prst="rect">
            <a:avLst/>
          </a:prstGeom>
        </p:spPr>
      </p:pic>
      <p:pic>
        <p:nvPicPr>
          <p:cNvPr id="113" name="Graphic 112" descr="World">
            <a:extLst>
              <a:ext uri="{FF2B5EF4-FFF2-40B4-BE49-F238E27FC236}">
                <a16:creationId xmlns:a16="http://schemas.microsoft.com/office/drawing/2014/main" id="{BBDE8CC1-34FD-1143-94D6-5AC6C85B4876}"/>
              </a:ext>
            </a:extLst>
          </p:cNvPr>
          <p:cNvPicPr>
            <a:picLocks noChangeAspect="1"/>
          </p:cNvPicPr>
          <p:nvPr/>
        </p:nvPicPr>
        <p:blipFill>
          <a:blip r:embed="rId2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1"/>
              </a:ext>
            </a:extLst>
          </a:blip>
          <a:stretch>
            <a:fillRect/>
          </a:stretch>
        </p:blipFill>
        <p:spPr>
          <a:xfrm rot="10800000" flipH="1" flipV="1">
            <a:off x="3836122" y="4078808"/>
            <a:ext cx="463387" cy="463387"/>
          </a:xfrm>
          <a:prstGeom prst="rect">
            <a:avLst/>
          </a:prstGeom>
        </p:spPr>
      </p:pic>
      <p:pic>
        <p:nvPicPr>
          <p:cNvPr id="114" name="Graphic 113" descr="Flag">
            <a:extLst>
              <a:ext uri="{FF2B5EF4-FFF2-40B4-BE49-F238E27FC236}">
                <a16:creationId xmlns:a16="http://schemas.microsoft.com/office/drawing/2014/main" id="{3A599C7E-E2A4-4946-8100-752A4AC9CB5F}"/>
              </a:ext>
            </a:extLst>
          </p:cNvPr>
          <p:cNvPicPr>
            <a:picLocks noChangeAspect="1"/>
          </p:cNvPicPr>
          <p:nvPr/>
        </p:nvPicPr>
        <p:blipFill>
          <a:blip r:embed="rId2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3"/>
              </a:ext>
            </a:extLst>
          </a:blip>
          <a:stretch>
            <a:fillRect/>
          </a:stretch>
        </p:blipFill>
        <p:spPr>
          <a:xfrm rot="10800000" flipH="1" flipV="1">
            <a:off x="3311583" y="4078808"/>
            <a:ext cx="463387" cy="463387"/>
          </a:xfrm>
          <a:prstGeom prst="rect">
            <a:avLst/>
          </a:prstGeom>
        </p:spPr>
      </p:pic>
      <p:pic>
        <p:nvPicPr>
          <p:cNvPr id="115" name="Graphic 114" descr="Pin">
            <a:extLst>
              <a:ext uri="{FF2B5EF4-FFF2-40B4-BE49-F238E27FC236}">
                <a16:creationId xmlns:a16="http://schemas.microsoft.com/office/drawing/2014/main" id="{0ACE2C84-4279-8A42-85F3-41EF80FA587C}"/>
              </a:ext>
            </a:extLst>
          </p:cNvPr>
          <p:cNvPicPr>
            <a:picLocks noChangeAspect="1"/>
          </p:cNvPicPr>
          <p:nvPr/>
        </p:nvPicPr>
        <p:blipFill>
          <a:blip r:embed="rId2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5"/>
              </a:ext>
            </a:extLst>
          </a:blip>
          <a:stretch>
            <a:fillRect/>
          </a:stretch>
        </p:blipFill>
        <p:spPr>
          <a:xfrm rot="10800000" flipH="1" flipV="1">
            <a:off x="2792316" y="4078808"/>
            <a:ext cx="463387" cy="463387"/>
          </a:xfrm>
          <a:prstGeom prst="rect">
            <a:avLst/>
          </a:prstGeom>
        </p:spPr>
      </p:pic>
      <p:pic>
        <p:nvPicPr>
          <p:cNvPr id="116" name="Graphic 115" descr="Brain">
            <a:extLst>
              <a:ext uri="{FF2B5EF4-FFF2-40B4-BE49-F238E27FC236}">
                <a16:creationId xmlns:a16="http://schemas.microsoft.com/office/drawing/2014/main" id="{CEE28F2D-1BB3-5A42-B7B2-891EE0764650}"/>
              </a:ext>
            </a:extLst>
          </p:cNvPr>
          <p:cNvPicPr>
            <a:picLocks noChangeAspect="1"/>
          </p:cNvPicPr>
          <p:nvPr/>
        </p:nvPicPr>
        <p:blipFill>
          <a:blip r:embed="rId2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7"/>
              </a:ext>
            </a:extLst>
          </a:blip>
          <a:stretch>
            <a:fillRect/>
          </a:stretch>
        </p:blipFill>
        <p:spPr>
          <a:xfrm rot="10800000" flipH="1" flipV="1">
            <a:off x="2256276" y="4078808"/>
            <a:ext cx="463387" cy="463387"/>
          </a:xfrm>
          <a:prstGeom prst="rect">
            <a:avLst/>
          </a:prstGeom>
        </p:spPr>
      </p:pic>
      <p:pic>
        <p:nvPicPr>
          <p:cNvPr id="117" name="Graphic 116" descr="Brain in head">
            <a:extLst>
              <a:ext uri="{FF2B5EF4-FFF2-40B4-BE49-F238E27FC236}">
                <a16:creationId xmlns:a16="http://schemas.microsoft.com/office/drawing/2014/main" id="{6D6D3CD9-37A4-6F46-9D68-AF8FE78A2D44}"/>
              </a:ext>
            </a:extLst>
          </p:cNvPr>
          <p:cNvPicPr>
            <a:picLocks noChangeAspect="1"/>
          </p:cNvPicPr>
          <p:nvPr/>
        </p:nvPicPr>
        <p:blipFill>
          <a:blip r:embed="rId2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9"/>
              </a:ext>
            </a:extLst>
          </a:blip>
          <a:stretch>
            <a:fillRect/>
          </a:stretch>
        </p:blipFill>
        <p:spPr>
          <a:xfrm rot="10800000" flipH="1" flipV="1">
            <a:off x="1777102" y="4078808"/>
            <a:ext cx="463387" cy="463387"/>
          </a:xfrm>
          <a:prstGeom prst="rect">
            <a:avLst/>
          </a:prstGeom>
        </p:spPr>
      </p:pic>
      <p:pic>
        <p:nvPicPr>
          <p:cNvPr id="118" name="Graphic 117" descr="Heart with pulse">
            <a:extLst>
              <a:ext uri="{FF2B5EF4-FFF2-40B4-BE49-F238E27FC236}">
                <a16:creationId xmlns:a16="http://schemas.microsoft.com/office/drawing/2014/main" id="{02D48271-65BC-EC46-A2C3-A2A2F9346D86}"/>
              </a:ext>
            </a:extLst>
          </p:cNvPr>
          <p:cNvPicPr>
            <a:picLocks noChangeAspect="1"/>
          </p:cNvPicPr>
          <p:nvPr/>
        </p:nvPicPr>
        <p:blipFill>
          <a:blip r:embed="rId23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1"/>
              </a:ext>
            </a:extLst>
          </a:blip>
          <a:stretch>
            <a:fillRect/>
          </a:stretch>
        </p:blipFill>
        <p:spPr>
          <a:xfrm rot="10800000" flipH="1" flipV="1">
            <a:off x="1285124" y="4078808"/>
            <a:ext cx="463387" cy="463387"/>
          </a:xfrm>
          <a:prstGeom prst="rect">
            <a:avLst/>
          </a:prstGeom>
        </p:spPr>
      </p:pic>
      <p:pic>
        <p:nvPicPr>
          <p:cNvPr id="119" name="Graphic 118" descr="Heartbeat">
            <a:extLst>
              <a:ext uri="{FF2B5EF4-FFF2-40B4-BE49-F238E27FC236}">
                <a16:creationId xmlns:a16="http://schemas.microsoft.com/office/drawing/2014/main" id="{80D04F0F-0CE5-8940-9FBD-92D5D6AB733D}"/>
              </a:ext>
            </a:extLst>
          </p:cNvPr>
          <p:cNvPicPr>
            <a:picLocks noChangeAspect="1"/>
          </p:cNvPicPr>
          <p:nvPr/>
        </p:nvPicPr>
        <p:blipFill>
          <a:blip r:embed="rId23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3"/>
              </a:ext>
            </a:extLst>
          </a:blip>
          <a:stretch>
            <a:fillRect/>
          </a:stretch>
        </p:blipFill>
        <p:spPr>
          <a:xfrm rot="10800000" flipH="1" flipV="1">
            <a:off x="762208" y="4078808"/>
            <a:ext cx="463387" cy="463387"/>
          </a:xfrm>
          <a:prstGeom prst="rect">
            <a:avLst/>
          </a:prstGeom>
        </p:spPr>
      </p:pic>
      <p:pic>
        <p:nvPicPr>
          <p:cNvPr id="120" name="Graphic 119" descr="Medical">
            <a:extLst>
              <a:ext uri="{FF2B5EF4-FFF2-40B4-BE49-F238E27FC236}">
                <a16:creationId xmlns:a16="http://schemas.microsoft.com/office/drawing/2014/main" id="{4947200A-412C-624E-997C-CA6ED881A0A9}"/>
              </a:ext>
            </a:extLst>
          </p:cNvPr>
          <p:cNvPicPr>
            <a:picLocks noChangeAspect="1"/>
          </p:cNvPicPr>
          <p:nvPr/>
        </p:nvPicPr>
        <p:blipFill>
          <a:blip r:embed="rId23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5"/>
              </a:ext>
            </a:extLst>
          </a:blip>
          <a:stretch>
            <a:fillRect/>
          </a:stretch>
        </p:blipFill>
        <p:spPr>
          <a:xfrm rot="10800000" flipH="1" flipV="1">
            <a:off x="254761" y="4078808"/>
            <a:ext cx="463387" cy="463387"/>
          </a:xfrm>
          <a:prstGeom prst="rect">
            <a:avLst/>
          </a:prstGeom>
        </p:spPr>
      </p:pic>
      <p:pic>
        <p:nvPicPr>
          <p:cNvPr id="121" name="Graphic 120" descr="Eye dropper">
            <a:extLst>
              <a:ext uri="{FF2B5EF4-FFF2-40B4-BE49-F238E27FC236}">
                <a16:creationId xmlns:a16="http://schemas.microsoft.com/office/drawing/2014/main" id="{1E2000D8-5334-E64B-A123-EA9B5FE08BC8}"/>
              </a:ext>
            </a:extLst>
          </p:cNvPr>
          <p:cNvPicPr>
            <a:picLocks noChangeAspect="1"/>
          </p:cNvPicPr>
          <p:nvPr/>
        </p:nvPicPr>
        <p:blipFill>
          <a:blip r:embed="rId23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7"/>
              </a:ext>
            </a:extLst>
          </a:blip>
          <a:stretch>
            <a:fillRect/>
          </a:stretch>
        </p:blipFill>
        <p:spPr>
          <a:xfrm rot="10800000" flipH="1" flipV="1">
            <a:off x="5075333" y="3441705"/>
            <a:ext cx="463387" cy="463387"/>
          </a:xfrm>
          <a:prstGeom prst="rect">
            <a:avLst/>
          </a:prstGeom>
        </p:spPr>
      </p:pic>
      <p:pic>
        <p:nvPicPr>
          <p:cNvPr id="122" name="Graphic 121" descr="Medicine">
            <a:extLst>
              <a:ext uri="{FF2B5EF4-FFF2-40B4-BE49-F238E27FC236}">
                <a16:creationId xmlns:a16="http://schemas.microsoft.com/office/drawing/2014/main" id="{96C087D8-BDC9-9245-8EF0-C6DD472FB8F2}"/>
              </a:ext>
            </a:extLst>
          </p:cNvPr>
          <p:cNvPicPr>
            <a:picLocks noChangeAspect="1"/>
          </p:cNvPicPr>
          <p:nvPr/>
        </p:nvPicPr>
        <p:blipFill>
          <a:blip r:embed="rId23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9"/>
              </a:ext>
            </a:extLst>
          </a:blip>
          <a:stretch>
            <a:fillRect/>
          </a:stretch>
        </p:blipFill>
        <p:spPr>
          <a:xfrm rot="10800000" flipH="1" flipV="1">
            <a:off x="4522685" y="3441705"/>
            <a:ext cx="463387" cy="463387"/>
          </a:xfrm>
          <a:prstGeom prst="rect">
            <a:avLst/>
          </a:prstGeom>
        </p:spPr>
      </p:pic>
      <p:pic>
        <p:nvPicPr>
          <p:cNvPr id="123" name="Graphic 122" descr="Stethoscope">
            <a:extLst>
              <a:ext uri="{FF2B5EF4-FFF2-40B4-BE49-F238E27FC236}">
                <a16:creationId xmlns:a16="http://schemas.microsoft.com/office/drawing/2014/main" id="{67F5E495-6C17-C748-AB41-D5BC846664AA}"/>
              </a:ext>
            </a:extLst>
          </p:cNvPr>
          <p:cNvPicPr>
            <a:picLocks noChangeAspect="1"/>
          </p:cNvPicPr>
          <p:nvPr/>
        </p:nvPicPr>
        <p:blipFill>
          <a:blip r:embed="rId24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1"/>
              </a:ext>
            </a:extLst>
          </a:blip>
          <a:stretch>
            <a:fillRect/>
          </a:stretch>
        </p:blipFill>
        <p:spPr>
          <a:xfrm rot="10800000" flipH="1" flipV="1">
            <a:off x="3994844" y="3441705"/>
            <a:ext cx="463387" cy="463387"/>
          </a:xfrm>
          <a:prstGeom prst="rect">
            <a:avLst/>
          </a:prstGeom>
        </p:spPr>
      </p:pic>
      <p:pic>
        <p:nvPicPr>
          <p:cNvPr id="124" name="Graphic 123" descr="DNA">
            <a:extLst>
              <a:ext uri="{FF2B5EF4-FFF2-40B4-BE49-F238E27FC236}">
                <a16:creationId xmlns:a16="http://schemas.microsoft.com/office/drawing/2014/main" id="{F0D79C3A-CA94-F84C-ADE6-C3B00006FE48}"/>
              </a:ext>
            </a:extLst>
          </p:cNvPr>
          <p:cNvPicPr>
            <a:picLocks noChangeAspect="1"/>
          </p:cNvPicPr>
          <p:nvPr/>
        </p:nvPicPr>
        <p:blipFill>
          <a:blip r:embed="rId24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3"/>
              </a:ext>
            </a:extLst>
          </a:blip>
          <a:stretch>
            <a:fillRect/>
          </a:stretch>
        </p:blipFill>
        <p:spPr>
          <a:xfrm rot="10800000" flipH="1" flipV="1">
            <a:off x="3531458" y="3441705"/>
            <a:ext cx="463387" cy="463387"/>
          </a:xfrm>
          <a:prstGeom prst="rect">
            <a:avLst/>
          </a:prstGeom>
        </p:spPr>
      </p:pic>
      <p:pic>
        <p:nvPicPr>
          <p:cNvPr id="125" name="Graphic 124" descr="Ambulance">
            <a:extLst>
              <a:ext uri="{FF2B5EF4-FFF2-40B4-BE49-F238E27FC236}">
                <a16:creationId xmlns:a16="http://schemas.microsoft.com/office/drawing/2014/main" id="{99EDB042-A081-C34C-8A7C-47DF16F69235}"/>
              </a:ext>
            </a:extLst>
          </p:cNvPr>
          <p:cNvPicPr>
            <a:picLocks noChangeAspect="1"/>
          </p:cNvPicPr>
          <p:nvPr/>
        </p:nvPicPr>
        <p:blipFill>
          <a:blip r:embed="rId24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5"/>
              </a:ext>
            </a:extLst>
          </a:blip>
          <a:stretch>
            <a:fillRect/>
          </a:stretch>
        </p:blipFill>
        <p:spPr>
          <a:xfrm rot="10800000" flipH="1" flipV="1">
            <a:off x="2979950" y="3441705"/>
            <a:ext cx="463387" cy="463387"/>
          </a:xfrm>
          <a:prstGeom prst="rect">
            <a:avLst/>
          </a:prstGeom>
        </p:spPr>
      </p:pic>
      <p:pic>
        <p:nvPicPr>
          <p:cNvPr id="126" name="Graphic 125" descr="Hospital">
            <a:extLst>
              <a:ext uri="{FF2B5EF4-FFF2-40B4-BE49-F238E27FC236}">
                <a16:creationId xmlns:a16="http://schemas.microsoft.com/office/drawing/2014/main" id="{9D6ED73B-892C-B942-BA95-26AD3447DCCE}"/>
              </a:ext>
            </a:extLst>
          </p:cNvPr>
          <p:cNvPicPr>
            <a:picLocks noChangeAspect="1"/>
          </p:cNvPicPr>
          <p:nvPr/>
        </p:nvPicPr>
        <p:blipFill>
          <a:blip r:embed="rId24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7"/>
              </a:ext>
            </a:extLst>
          </a:blip>
          <a:stretch>
            <a:fillRect/>
          </a:stretch>
        </p:blipFill>
        <p:spPr>
          <a:xfrm rot="10800000" flipH="1" flipV="1">
            <a:off x="2427301" y="3441705"/>
            <a:ext cx="463387" cy="463387"/>
          </a:xfrm>
          <a:prstGeom prst="rect">
            <a:avLst/>
          </a:prstGeom>
        </p:spPr>
      </p:pic>
      <p:pic>
        <p:nvPicPr>
          <p:cNvPr id="127" name="Graphic 126" descr="First aid kit">
            <a:extLst>
              <a:ext uri="{FF2B5EF4-FFF2-40B4-BE49-F238E27FC236}">
                <a16:creationId xmlns:a16="http://schemas.microsoft.com/office/drawing/2014/main" id="{E293CC75-4BA0-684F-B38A-1EDA4855467C}"/>
              </a:ext>
            </a:extLst>
          </p:cNvPr>
          <p:cNvPicPr>
            <a:picLocks noChangeAspect="1"/>
          </p:cNvPicPr>
          <p:nvPr/>
        </p:nvPicPr>
        <p:blipFill>
          <a:blip r:embed="rId24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9"/>
              </a:ext>
            </a:extLst>
          </a:blip>
          <a:stretch>
            <a:fillRect/>
          </a:stretch>
        </p:blipFill>
        <p:spPr>
          <a:xfrm rot="10800000" flipH="1" flipV="1">
            <a:off x="1884584" y="3441705"/>
            <a:ext cx="463387" cy="463387"/>
          </a:xfrm>
          <a:prstGeom prst="rect">
            <a:avLst/>
          </a:prstGeom>
        </p:spPr>
      </p:pic>
      <p:pic>
        <p:nvPicPr>
          <p:cNvPr id="128" name="Graphic 127" descr="IV">
            <a:extLst>
              <a:ext uri="{FF2B5EF4-FFF2-40B4-BE49-F238E27FC236}">
                <a16:creationId xmlns:a16="http://schemas.microsoft.com/office/drawing/2014/main" id="{F2E659FB-1783-9E46-9293-B2C4A618AA6B}"/>
              </a:ext>
            </a:extLst>
          </p:cNvPr>
          <p:cNvPicPr>
            <a:picLocks noChangeAspect="1"/>
          </p:cNvPicPr>
          <p:nvPr/>
        </p:nvPicPr>
        <p:blipFill>
          <a:blip r:embed="rId25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1"/>
              </a:ext>
            </a:extLst>
          </a:blip>
          <a:stretch>
            <a:fillRect/>
          </a:stretch>
        </p:blipFill>
        <p:spPr>
          <a:xfrm rot="10800000" flipH="1" flipV="1">
            <a:off x="1341866" y="3441705"/>
            <a:ext cx="463387" cy="463387"/>
          </a:xfrm>
          <a:prstGeom prst="rect">
            <a:avLst/>
          </a:prstGeom>
        </p:spPr>
      </p:pic>
      <p:pic>
        <p:nvPicPr>
          <p:cNvPr id="129" name="Graphic 128" descr="Stars">
            <a:extLst>
              <a:ext uri="{FF2B5EF4-FFF2-40B4-BE49-F238E27FC236}">
                <a16:creationId xmlns:a16="http://schemas.microsoft.com/office/drawing/2014/main" id="{46C92A59-33D5-494D-8C9B-EBC4775009FF}"/>
              </a:ext>
            </a:extLst>
          </p:cNvPr>
          <p:cNvPicPr>
            <a:picLocks noChangeAspect="1"/>
          </p:cNvPicPr>
          <p:nvPr/>
        </p:nvPicPr>
        <p:blipFill>
          <a:blip r:embed="rId25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3"/>
              </a:ext>
            </a:extLst>
          </a:blip>
          <a:stretch>
            <a:fillRect/>
          </a:stretch>
        </p:blipFill>
        <p:spPr>
          <a:xfrm rot="10800000" flipH="1" flipV="1">
            <a:off x="799144" y="3441705"/>
            <a:ext cx="463387" cy="463387"/>
          </a:xfrm>
          <a:prstGeom prst="rect">
            <a:avLst/>
          </a:prstGeom>
        </p:spPr>
      </p:pic>
      <p:pic>
        <p:nvPicPr>
          <p:cNvPr id="131" name="Graphic 130" descr="Man">
            <a:extLst>
              <a:ext uri="{FF2B5EF4-FFF2-40B4-BE49-F238E27FC236}">
                <a16:creationId xmlns:a16="http://schemas.microsoft.com/office/drawing/2014/main" id="{AE1F3DA2-DA8B-F54D-B7BE-B97673287448}"/>
              </a:ext>
            </a:extLst>
          </p:cNvPr>
          <p:cNvPicPr>
            <a:picLocks noChangeAspect="1"/>
          </p:cNvPicPr>
          <p:nvPr/>
        </p:nvPicPr>
        <p:blipFill>
          <a:blip r:embed="rId25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5"/>
              </a:ext>
            </a:extLst>
          </a:blip>
          <a:stretch>
            <a:fillRect/>
          </a:stretch>
        </p:blipFill>
        <p:spPr>
          <a:xfrm rot="10800000" flipH="1" flipV="1">
            <a:off x="4922166" y="2839966"/>
            <a:ext cx="463387" cy="463387"/>
          </a:xfrm>
          <a:prstGeom prst="rect">
            <a:avLst/>
          </a:prstGeom>
        </p:spPr>
      </p:pic>
      <p:pic>
        <p:nvPicPr>
          <p:cNvPr id="132" name="Graphic 131" descr="Woman">
            <a:extLst>
              <a:ext uri="{FF2B5EF4-FFF2-40B4-BE49-F238E27FC236}">
                <a16:creationId xmlns:a16="http://schemas.microsoft.com/office/drawing/2014/main" id="{C8ED71B0-F57C-6E4F-BD42-2685779727B2}"/>
              </a:ext>
            </a:extLst>
          </p:cNvPr>
          <p:cNvPicPr>
            <a:picLocks noChangeAspect="1"/>
          </p:cNvPicPr>
          <p:nvPr/>
        </p:nvPicPr>
        <p:blipFill>
          <a:blip r:embed="rId25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7"/>
              </a:ext>
            </a:extLst>
          </a:blip>
          <a:stretch>
            <a:fillRect/>
          </a:stretch>
        </p:blipFill>
        <p:spPr>
          <a:xfrm rot="10800000" flipH="1" flipV="1">
            <a:off x="4561122" y="2839966"/>
            <a:ext cx="463387" cy="463387"/>
          </a:xfrm>
          <a:prstGeom prst="rect">
            <a:avLst/>
          </a:prstGeom>
        </p:spPr>
      </p:pic>
      <p:pic>
        <p:nvPicPr>
          <p:cNvPr id="133" name="Graphic 132" descr="Person in wheelchair">
            <a:extLst>
              <a:ext uri="{FF2B5EF4-FFF2-40B4-BE49-F238E27FC236}">
                <a16:creationId xmlns:a16="http://schemas.microsoft.com/office/drawing/2014/main" id="{DCE93F07-5D4F-7344-AE93-447698747477}"/>
              </a:ext>
            </a:extLst>
          </p:cNvPr>
          <p:cNvPicPr>
            <a:picLocks noChangeAspect="1"/>
          </p:cNvPicPr>
          <p:nvPr/>
        </p:nvPicPr>
        <p:blipFill>
          <a:blip r:embed="rId25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9"/>
              </a:ext>
            </a:extLst>
          </a:blip>
          <a:stretch>
            <a:fillRect/>
          </a:stretch>
        </p:blipFill>
        <p:spPr>
          <a:xfrm rot="10800000" flipH="1" flipV="1">
            <a:off x="4079731" y="2839966"/>
            <a:ext cx="463387" cy="463387"/>
          </a:xfrm>
          <a:prstGeom prst="rect">
            <a:avLst/>
          </a:prstGeom>
        </p:spPr>
      </p:pic>
      <p:pic>
        <p:nvPicPr>
          <p:cNvPr id="134" name="Graphic 133" descr="Man and woman">
            <a:extLst>
              <a:ext uri="{FF2B5EF4-FFF2-40B4-BE49-F238E27FC236}">
                <a16:creationId xmlns:a16="http://schemas.microsoft.com/office/drawing/2014/main" id="{CCF29DF5-E865-6B47-80BD-EB76A9D1D087}"/>
              </a:ext>
            </a:extLst>
          </p:cNvPr>
          <p:cNvPicPr>
            <a:picLocks noChangeAspect="1"/>
          </p:cNvPicPr>
          <p:nvPr/>
        </p:nvPicPr>
        <p:blipFill>
          <a:blip r:embed="rId26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1"/>
              </a:ext>
            </a:extLst>
          </a:blip>
          <a:stretch>
            <a:fillRect/>
          </a:stretch>
        </p:blipFill>
        <p:spPr>
          <a:xfrm rot="10800000" flipH="1" flipV="1">
            <a:off x="3598339" y="2839966"/>
            <a:ext cx="463387" cy="463387"/>
          </a:xfrm>
          <a:prstGeom prst="rect">
            <a:avLst/>
          </a:prstGeom>
        </p:spPr>
      </p:pic>
      <p:pic>
        <p:nvPicPr>
          <p:cNvPr id="135" name="Graphic 134" descr="Two Men">
            <a:extLst>
              <a:ext uri="{FF2B5EF4-FFF2-40B4-BE49-F238E27FC236}">
                <a16:creationId xmlns:a16="http://schemas.microsoft.com/office/drawing/2014/main" id="{C370A327-AC01-1841-B744-6FFD38B8F1FB}"/>
              </a:ext>
            </a:extLst>
          </p:cNvPr>
          <p:cNvPicPr>
            <a:picLocks noChangeAspect="1"/>
          </p:cNvPicPr>
          <p:nvPr/>
        </p:nvPicPr>
        <p:blipFill>
          <a:blip r:embed="rId26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3"/>
              </a:ext>
            </a:extLst>
          </a:blip>
          <a:stretch>
            <a:fillRect/>
          </a:stretch>
        </p:blipFill>
        <p:spPr>
          <a:xfrm rot="10800000" flipH="1" flipV="1">
            <a:off x="3116948" y="2839966"/>
            <a:ext cx="463387" cy="463387"/>
          </a:xfrm>
          <a:prstGeom prst="rect">
            <a:avLst/>
          </a:prstGeom>
        </p:spPr>
      </p:pic>
      <p:pic>
        <p:nvPicPr>
          <p:cNvPr id="136" name="Graphic 135" descr="Two women">
            <a:extLst>
              <a:ext uri="{FF2B5EF4-FFF2-40B4-BE49-F238E27FC236}">
                <a16:creationId xmlns:a16="http://schemas.microsoft.com/office/drawing/2014/main" id="{64F8E735-AF61-F742-8ABF-48E16747C8AC}"/>
              </a:ext>
            </a:extLst>
          </p:cNvPr>
          <p:cNvPicPr>
            <a:picLocks noChangeAspect="1"/>
          </p:cNvPicPr>
          <p:nvPr/>
        </p:nvPicPr>
        <p:blipFill>
          <a:blip r:embed="rId26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5"/>
              </a:ext>
            </a:extLst>
          </a:blip>
          <a:stretch>
            <a:fillRect/>
          </a:stretch>
        </p:blipFill>
        <p:spPr>
          <a:xfrm rot="10800000" flipH="1" flipV="1">
            <a:off x="2635556" y="2839966"/>
            <a:ext cx="463387" cy="463387"/>
          </a:xfrm>
          <a:prstGeom prst="rect">
            <a:avLst/>
          </a:prstGeom>
        </p:spPr>
      </p:pic>
      <p:pic>
        <p:nvPicPr>
          <p:cNvPr id="137" name="Graphic 136" descr="Family with boy">
            <a:extLst>
              <a:ext uri="{FF2B5EF4-FFF2-40B4-BE49-F238E27FC236}">
                <a16:creationId xmlns:a16="http://schemas.microsoft.com/office/drawing/2014/main" id="{8189122A-0AE5-3544-AFE7-B223956DF9C7}"/>
              </a:ext>
            </a:extLst>
          </p:cNvPr>
          <p:cNvPicPr>
            <a:picLocks noChangeAspect="1"/>
          </p:cNvPicPr>
          <p:nvPr/>
        </p:nvPicPr>
        <p:blipFill>
          <a:blip r:embed="rId26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7"/>
              </a:ext>
            </a:extLst>
          </a:blip>
          <a:stretch>
            <a:fillRect/>
          </a:stretch>
        </p:blipFill>
        <p:spPr>
          <a:xfrm rot="10800000" flipH="1" flipV="1">
            <a:off x="2154165" y="2839966"/>
            <a:ext cx="463387" cy="463387"/>
          </a:xfrm>
          <a:prstGeom prst="rect">
            <a:avLst/>
          </a:prstGeom>
        </p:spPr>
      </p:pic>
      <p:pic>
        <p:nvPicPr>
          <p:cNvPr id="138" name="Graphic 137" descr="Family with girl">
            <a:extLst>
              <a:ext uri="{FF2B5EF4-FFF2-40B4-BE49-F238E27FC236}">
                <a16:creationId xmlns:a16="http://schemas.microsoft.com/office/drawing/2014/main" id="{3D6955AE-D4A6-394F-9387-D82D6B3A4489}"/>
              </a:ext>
            </a:extLst>
          </p:cNvPr>
          <p:cNvPicPr>
            <a:picLocks noChangeAspect="1"/>
          </p:cNvPicPr>
          <p:nvPr/>
        </p:nvPicPr>
        <p:blipFill>
          <a:blip r:embed="rId26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9"/>
              </a:ext>
            </a:extLst>
          </a:blip>
          <a:stretch>
            <a:fillRect/>
          </a:stretch>
        </p:blipFill>
        <p:spPr>
          <a:xfrm rot="10800000" flipH="1" flipV="1">
            <a:off x="1552425" y="2839966"/>
            <a:ext cx="463387" cy="463387"/>
          </a:xfrm>
          <a:prstGeom prst="rect">
            <a:avLst/>
          </a:prstGeom>
        </p:spPr>
      </p:pic>
      <p:pic>
        <p:nvPicPr>
          <p:cNvPr id="139" name="Graphic 138" descr="Man with kid">
            <a:extLst>
              <a:ext uri="{FF2B5EF4-FFF2-40B4-BE49-F238E27FC236}">
                <a16:creationId xmlns:a16="http://schemas.microsoft.com/office/drawing/2014/main" id="{C6C12A1E-91E7-F24E-933F-33A408707D7B}"/>
              </a:ext>
            </a:extLst>
          </p:cNvPr>
          <p:cNvPicPr>
            <a:picLocks noChangeAspect="1"/>
          </p:cNvPicPr>
          <p:nvPr/>
        </p:nvPicPr>
        <p:blipFill>
          <a:blip r:embed="rId27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1"/>
              </a:ext>
            </a:extLst>
          </a:blip>
          <a:stretch>
            <a:fillRect/>
          </a:stretch>
        </p:blipFill>
        <p:spPr>
          <a:xfrm rot="10800000" flipH="1" flipV="1">
            <a:off x="936034" y="2839966"/>
            <a:ext cx="463387" cy="463387"/>
          </a:xfrm>
          <a:prstGeom prst="rect">
            <a:avLst/>
          </a:prstGeom>
        </p:spPr>
      </p:pic>
      <p:pic>
        <p:nvPicPr>
          <p:cNvPr id="140" name="Graphic 139" descr="Woman with kid">
            <a:extLst>
              <a:ext uri="{FF2B5EF4-FFF2-40B4-BE49-F238E27FC236}">
                <a16:creationId xmlns:a16="http://schemas.microsoft.com/office/drawing/2014/main" id="{0874C93F-5DAB-6F4D-8458-BF4F7A05F4A6}"/>
              </a:ext>
            </a:extLst>
          </p:cNvPr>
          <p:cNvPicPr>
            <a:picLocks noChangeAspect="1"/>
          </p:cNvPicPr>
          <p:nvPr/>
        </p:nvPicPr>
        <p:blipFill>
          <a:blip r:embed="rId27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3"/>
              </a:ext>
            </a:extLst>
          </a:blip>
          <a:stretch>
            <a:fillRect/>
          </a:stretch>
        </p:blipFill>
        <p:spPr>
          <a:xfrm rot="10800000" flipH="1" flipV="1">
            <a:off x="404626" y="2839966"/>
            <a:ext cx="463387" cy="463387"/>
          </a:xfrm>
          <a:prstGeom prst="rect">
            <a:avLst/>
          </a:prstGeom>
        </p:spPr>
      </p:pic>
      <p:pic>
        <p:nvPicPr>
          <p:cNvPr id="141" name="Graphic 140" descr="Group of women">
            <a:extLst>
              <a:ext uri="{FF2B5EF4-FFF2-40B4-BE49-F238E27FC236}">
                <a16:creationId xmlns:a16="http://schemas.microsoft.com/office/drawing/2014/main" id="{F75416B4-EF1D-0E40-817A-FF628A8DB873}"/>
              </a:ext>
            </a:extLst>
          </p:cNvPr>
          <p:cNvPicPr>
            <a:picLocks noChangeAspect="1"/>
          </p:cNvPicPr>
          <p:nvPr/>
        </p:nvPicPr>
        <p:blipFill>
          <a:blip r:embed="rId27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5"/>
              </a:ext>
            </a:extLst>
          </a:blip>
          <a:stretch>
            <a:fillRect/>
          </a:stretch>
        </p:blipFill>
        <p:spPr>
          <a:xfrm rot="10800000" flipH="1" flipV="1">
            <a:off x="323463" y="3469404"/>
            <a:ext cx="463387" cy="463387"/>
          </a:xfrm>
          <a:prstGeom prst="rect">
            <a:avLst/>
          </a:prstGeom>
        </p:spPr>
      </p:pic>
      <p:pic>
        <p:nvPicPr>
          <p:cNvPr id="142" name="Graphic 141" descr="Group of men">
            <a:extLst>
              <a:ext uri="{FF2B5EF4-FFF2-40B4-BE49-F238E27FC236}">
                <a16:creationId xmlns:a16="http://schemas.microsoft.com/office/drawing/2014/main" id="{7347B7C9-0C65-DE44-9C6E-8C3E1C2CF7A4}"/>
              </a:ext>
            </a:extLst>
          </p:cNvPr>
          <p:cNvPicPr>
            <a:picLocks noChangeAspect="1"/>
          </p:cNvPicPr>
          <p:nvPr/>
        </p:nvPicPr>
        <p:blipFill>
          <a:blip r:embed="rId27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7"/>
              </a:ext>
            </a:extLst>
          </a:blip>
          <a:stretch>
            <a:fillRect/>
          </a:stretch>
        </p:blipFill>
        <p:spPr>
          <a:xfrm rot="10800000" flipH="1" flipV="1">
            <a:off x="4561122" y="2238226"/>
            <a:ext cx="463387" cy="463387"/>
          </a:xfrm>
          <a:prstGeom prst="rect">
            <a:avLst/>
          </a:prstGeom>
        </p:spPr>
      </p:pic>
      <p:pic>
        <p:nvPicPr>
          <p:cNvPr id="143" name="Graphic 142" descr="Gender">
            <a:extLst>
              <a:ext uri="{FF2B5EF4-FFF2-40B4-BE49-F238E27FC236}">
                <a16:creationId xmlns:a16="http://schemas.microsoft.com/office/drawing/2014/main" id="{EEE38425-87BE-0C47-A730-FAE1AE156D4D}"/>
              </a:ext>
            </a:extLst>
          </p:cNvPr>
          <p:cNvPicPr>
            <a:picLocks noChangeAspect="1"/>
          </p:cNvPicPr>
          <p:nvPr/>
        </p:nvPicPr>
        <p:blipFill>
          <a:blip r:embed="rId27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9"/>
              </a:ext>
            </a:extLst>
          </a:blip>
          <a:stretch>
            <a:fillRect/>
          </a:stretch>
        </p:blipFill>
        <p:spPr>
          <a:xfrm rot="10800000" flipH="1" flipV="1">
            <a:off x="3839035" y="2238226"/>
            <a:ext cx="463387" cy="463387"/>
          </a:xfrm>
          <a:prstGeom prst="rect">
            <a:avLst/>
          </a:prstGeom>
        </p:spPr>
      </p:pic>
      <p:pic>
        <p:nvPicPr>
          <p:cNvPr id="144" name="Graphic 143" descr="Pregnant lady">
            <a:extLst>
              <a:ext uri="{FF2B5EF4-FFF2-40B4-BE49-F238E27FC236}">
                <a16:creationId xmlns:a16="http://schemas.microsoft.com/office/drawing/2014/main" id="{C6FC4BDB-468E-DD4A-B8D9-1786F2D28AD7}"/>
              </a:ext>
            </a:extLst>
          </p:cNvPr>
          <p:cNvPicPr>
            <a:picLocks noChangeAspect="1"/>
          </p:cNvPicPr>
          <p:nvPr/>
        </p:nvPicPr>
        <p:blipFill>
          <a:blip r:embed="rId28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1"/>
              </a:ext>
            </a:extLst>
          </a:blip>
          <a:stretch>
            <a:fillRect/>
          </a:stretch>
        </p:blipFill>
        <p:spPr>
          <a:xfrm rot="10800000" flipH="1" flipV="1">
            <a:off x="3242383" y="2238226"/>
            <a:ext cx="463387" cy="463387"/>
          </a:xfrm>
          <a:prstGeom prst="rect">
            <a:avLst/>
          </a:prstGeom>
        </p:spPr>
      </p:pic>
      <p:pic>
        <p:nvPicPr>
          <p:cNvPr id="145" name="Graphic 144" descr="Baby crawling">
            <a:extLst>
              <a:ext uri="{FF2B5EF4-FFF2-40B4-BE49-F238E27FC236}">
                <a16:creationId xmlns:a16="http://schemas.microsoft.com/office/drawing/2014/main" id="{92A87D4D-2133-404E-A25F-D86B930448AD}"/>
              </a:ext>
            </a:extLst>
          </p:cNvPr>
          <p:cNvPicPr>
            <a:picLocks noChangeAspect="1"/>
          </p:cNvPicPr>
          <p:nvPr/>
        </p:nvPicPr>
        <p:blipFill>
          <a:blip r:embed="rId28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3"/>
              </a:ext>
            </a:extLst>
          </a:blip>
          <a:stretch>
            <a:fillRect/>
          </a:stretch>
        </p:blipFill>
        <p:spPr>
          <a:xfrm rot="10800000" flipH="1" flipV="1">
            <a:off x="2755904" y="2238226"/>
            <a:ext cx="463387" cy="463387"/>
          </a:xfrm>
          <a:prstGeom prst="rect">
            <a:avLst/>
          </a:prstGeom>
        </p:spPr>
      </p:pic>
      <p:pic>
        <p:nvPicPr>
          <p:cNvPr id="146" name="Graphic 145" descr="Walk">
            <a:extLst>
              <a:ext uri="{FF2B5EF4-FFF2-40B4-BE49-F238E27FC236}">
                <a16:creationId xmlns:a16="http://schemas.microsoft.com/office/drawing/2014/main" id="{3E768338-4996-6243-AC84-CA8EEA533CD3}"/>
              </a:ext>
            </a:extLst>
          </p:cNvPr>
          <p:cNvPicPr>
            <a:picLocks noChangeAspect="1"/>
          </p:cNvPicPr>
          <p:nvPr/>
        </p:nvPicPr>
        <p:blipFill>
          <a:blip r:embed="rId28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5"/>
              </a:ext>
            </a:extLst>
          </a:blip>
          <a:stretch>
            <a:fillRect/>
          </a:stretch>
        </p:blipFill>
        <p:spPr>
          <a:xfrm rot="10800000" flipH="1" flipV="1">
            <a:off x="2154165" y="2238226"/>
            <a:ext cx="463387" cy="463387"/>
          </a:xfrm>
          <a:prstGeom prst="rect">
            <a:avLst/>
          </a:prstGeom>
        </p:spPr>
      </p:pic>
      <p:pic>
        <p:nvPicPr>
          <p:cNvPr id="147" name="Graphic 146" descr="Run">
            <a:extLst>
              <a:ext uri="{FF2B5EF4-FFF2-40B4-BE49-F238E27FC236}">
                <a16:creationId xmlns:a16="http://schemas.microsoft.com/office/drawing/2014/main" id="{167FABBD-C3DA-7D45-8411-69577174D479}"/>
              </a:ext>
            </a:extLst>
          </p:cNvPr>
          <p:cNvPicPr>
            <a:picLocks noChangeAspect="1"/>
          </p:cNvPicPr>
          <p:nvPr/>
        </p:nvPicPr>
        <p:blipFill>
          <a:blip r:embed="rId28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7"/>
              </a:ext>
            </a:extLst>
          </a:blip>
          <a:stretch>
            <a:fillRect/>
          </a:stretch>
        </p:blipFill>
        <p:spPr>
          <a:xfrm rot="10800000" flipH="1" flipV="1">
            <a:off x="1552425" y="2238226"/>
            <a:ext cx="463387" cy="463387"/>
          </a:xfrm>
          <a:prstGeom prst="rect">
            <a:avLst/>
          </a:prstGeom>
        </p:spPr>
      </p:pic>
      <p:pic>
        <p:nvPicPr>
          <p:cNvPr id="148" name="Graphic 147" descr="User">
            <a:extLst>
              <a:ext uri="{FF2B5EF4-FFF2-40B4-BE49-F238E27FC236}">
                <a16:creationId xmlns:a16="http://schemas.microsoft.com/office/drawing/2014/main" id="{1B42D131-13CA-8640-BB8F-382A45576CDF}"/>
              </a:ext>
            </a:extLst>
          </p:cNvPr>
          <p:cNvPicPr>
            <a:picLocks noChangeAspect="1"/>
          </p:cNvPicPr>
          <p:nvPr/>
        </p:nvPicPr>
        <p:blipFill>
          <a:blip r:embed="rId28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9"/>
              </a:ext>
            </a:extLst>
          </a:blip>
          <a:stretch>
            <a:fillRect/>
          </a:stretch>
        </p:blipFill>
        <p:spPr>
          <a:xfrm rot="10800000" flipH="1" flipV="1">
            <a:off x="878477" y="2238226"/>
            <a:ext cx="463387" cy="463387"/>
          </a:xfrm>
          <a:prstGeom prst="rect">
            <a:avLst/>
          </a:prstGeom>
        </p:spPr>
      </p:pic>
      <p:pic>
        <p:nvPicPr>
          <p:cNvPr id="149" name="Graphic 148" descr="Person eating">
            <a:extLst>
              <a:ext uri="{FF2B5EF4-FFF2-40B4-BE49-F238E27FC236}">
                <a16:creationId xmlns:a16="http://schemas.microsoft.com/office/drawing/2014/main" id="{37BCFCA0-D91F-EF43-97A9-E9AC953F5766}"/>
              </a:ext>
            </a:extLst>
          </p:cNvPr>
          <p:cNvPicPr>
            <a:picLocks noChangeAspect="1"/>
          </p:cNvPicPr>
          <p:nvPr/>
        </p:nvPicPr>
        <p:blipFill>
          <a:blip r:embed="rId29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1"/>
              </a:ext>
            </a:extLst>
          </a:blip>
          <a:stretch>
            <a:fillRect/>
          </a:stretch>
        </p:blipFill>
        <p:spPr>
          <a:xfrm rot="10800000" flipH="1" flipV="1">
            <a:off x="354809" y="2238226"/>
            <a:ext cx="463387" cy="463387"/>
          </a:xfrm>
          <a:prstGeom prst="rect">
            <a:avLst/>
          </a:prstGeom>
        </p:spPr>
      </p:pic>
      <p:pic>
        <p:nvPicPr>
          <p:cNvPr id="150" name="Graphic 149" descr="Users">
            <a:extLst>
              <a:ext uri="{FF2B5EF4-FFF2-40B4-BE49-F238E27FC236}">
                <a16:creationId xmlns:a16="http://schemas.microsoft.com/office/drawing/2014/main" id="{9BE55F39-BBA1-AA47-89E1-2086720C8A5C}"/>
              </a:ext>
            </a:extLst>
          </p:cNvPr>
          <p:cNvPicPr>
            <a:picLocks noChangeAspect="1"/>
          </p:cNvPicPr>
          <p:nvPr/>
        </p:nvPicPr>
        <p:blipFill>
          <a:blip r:embed="rId29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3"/>
              </a:ext>
            </a:extLst>
          </a:blip>
          <a:stretch>
            <a:fillRect/>
          </a:stretch>
        </p:blipFill>
        <p:spPr>
          <a:xfrm rot="10800000" flipH="1" flipV="1">
            <a:off x="4561122" y="1576313"/>
            <a:ext cx="463387" cy="463387"/>
          </a:xfrm>
          <a:prstGeom prst="rect">
            <a:avLst/>
          </a:prstGeom>
        </p:spPr>
      </p:pic>
      <p:pic>
        <p:nvPicPr>
          <p:cNvPr id="151" name="Graphic 150" descr="Circular flowchart">
            <a:extLst>
              <a:ext uri="{FF2B5EF4-FFF2-40B4-BE49-F238E27FC236}">
                <a16:creationId xmlns:a16="http://schemas.microsoft.com/office/drawing/2014/main" id="{892D7151-2FF0-AD48-9B4A-591ABCFA973D}"/>
              </a:ext>
            </a:extLst>
          </p:cNvPr>
          <p:cNvPicPr>
            <a:picLocks noChangeAspect="1"/>
          </p:cNvPicPr>
          <p:nvPr/>
        </p:nvPicPr>
        <p:blipFill>
          <a:blip r:embed="rId29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5"/>
              </a:ext>
            </a:extLst>
          </a:blip>
          <a:stretch>
            <a:fillRect/>
          </a:stretch>
        </p:blipFill>
        <p:spPr>
          <a:xfrm rot="10800000" flipH="1" flipV="1">
            <a:off x="3839035" y="1576313"/>
            <a:ext cx="463387" cy="463387"/>
          </a:xfrm>
          <a:prstGeom prst="rect">
            <a:avLst/>
          </a:prstGeom>
        </p:spPr>
      </p:pic>
      <p:pic>
        <p:nvPicPr>
          <p:cNvPr id="152" name="Graphic 151" descr="Circles with arrows">
            <a:extLst>
              <a:ext uri="{FF2B5EF4-FFF2-40B4-BE49-F238E27FC236}">
                <a16:creationId xmlns:a16="http://schemas.microsoft.com/office/drawing/2014/main" id="{C5D7FA2C-09CC-7F40-9E95-CD203576A226}"/>
              </a:ext>
            </a:extLst>
          </p:cNvPr>
          <p:cNvPicPr>
            <a:picLocks noChangeAspect="1"/>
          </p:cNvPicPr>
          <p:nvPr/>
        </p:nvPicPr>
        <p:blipFill>
          <a:blip r:embed="rId29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7"/>
              </a:ext>
            </a:extLst>
          </a:blip>
          <a:stretch>
            <a:fillRect/>
          </a:stretch>
        </p:blipFill>
        <p:spPr>
          <a:xfrm rot="10800000" flipH="1" flipV="1">
            <a:off x="3357643" y="1576313"/>
            <a:ext cx="463387" cy="463387"/>
          </a:xfrm>
          <a:prstGeom prst="rect">
            <a:avLst/>
          </a:prstGeom>
        </p:spPr>
      </p:pic>
      <p:pic>
        <p:nvPicPr>
          <p:cNvPr id="153" name="Graphic 152" descr="Puzzle">
            <a:extLst>
              <a:ext uri="{FF2B5EF4-FFF2-40B4-BE49-F238E27FC236}">
                <a16:creationId xmlns:a16="http://schemas.microsoft.com/office/drawing/2014/main" id="{EB8009F4-E38D-EF41-999C-0EAA1E42806E}"/>
              </a:ext>
            </a:extLst>
          </p:cNvPr>
          <p:cNvPicPr>
            <a:picLocks noChangeAspect="1"/>
          </p:cNvPicPr>
          <p:nvPr/>
        </p:nvPicPr>
        <p:blipFill>
          <a:blip r:embed="rId29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9"/>
              </a:ext>
            </a:extLst>
          </a:blip>
          <a:stretch>
            <a:fillRect/>
          </a:stretch>
        </p:blipFill>
        <p:spPr>
          <a:xfrm rot="10800000" flipH="1" flipV="1">
            <a:off x="2755904" y="1576313"/>
            <a:ext cx="463387" cy="463387"/>
          </a:xfrm>
          <a:prstGeom prst="rect">
            <a:avLst/>
          </a:prstGeom>
        </p:spPr>
      </p:pic>
      <p:pic>
        <p:nvPicPr>
          <p:cNvPr id="154" name="Graphic 153" descr="Lightbulb and gear">
            <a:extLst>
              <a:ext uri="{FF2B5EF4-FFF2-40B4-BE49-F238E27FC236}">
                <a16:creationId xmlns:a16="http://schemas.microsoft.com/office/drawing/2014/main" id="{7006003A-3E01-8A49-BC50-8EA488AA5BC0}"/>
              </a:ext>
            </a:extLst>
          </p:cNvPr>
          <p:cNvPicPr>
            <a:picLocks noChangeAspect="1"/>
          </p:cNvPicPr>
          <p:nvPr/>
        </p:nvPicPr>
        <p:blipFill>
          <a:blip r:embed="rId30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1"/>
              </a:ext>
            </a:extLst>
          </a:blip>
          <a:stretch>
            <a:fillRect/>
          </a:stretch>
        </p:blipFill>
        <p:spPr>
          <a:xfrm rot="10800000" flipH="1" flipV="1">
            <a:off x="2154165" y="1576313"/>
            <a:ext cx="463387" cy="463387"/>
          </a:xfrm>
          <a:prstGeom prst="rect">
            <a:avLst/>
          </a:prstGeom>
        </p:spPr>
      </p:pic>
      <p:pic>
        <p:nvPicPr>
          <p:cNvPr id="155" name="Graphic 154" descr="Key">
            <a:extLst>
              <a:ext uri="{FF2B5EF4-FFF2-40B4-BE49-F238E27FC236}">
                <a16:creationId xmlns:a16="http://schemas.microsoft.com/office/drawing/2014/main" id="{E843B37D-330B-1946-B469-C985D54F100B}"/>
              </a:ext>
            </a:extLst>
          </p:cNvPr>
          <p:cNvPicPr>
            <a:picLocks noChangeAspect="1"/>
          </p:cNvPicPr>
          <p:nvPr/>
        </p:nvPicPr>
        <p:blipFill>
          <a:blip r:embed="rId30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3"/>
              </a:ext>
            </a:extLst>
          </a:blip>
          <a:stretch>
            <a:fillRect/>
          </a:stretch>
        </p:blipFill>
        <p:spPr>
          <a:xfrm rot="10800000" flipH="1" flipV="1">
            <a:off x="1552425" y="1576313"/>
            <a:ext cx="463387" cy="463387"/>
          </a:xfrm>
          <a:prstGeom prst="rect">
            <a:avLst/>
          </a:prstGeom>
        </p:spPr>
      </p:pic>
      <p:pic>
        <p:nvPicPr>
          <p:cNvPr id="156" name="Graphic 155" descr="Scales of justice">
            <a:extLst>
              <a:ext uri="{FF2B5EF4-FFF2-40B4-BE49-F238E27FC236}">
                <a16:creationId xmlns:a16="http://schemas.microsoft.com/office/drawing/2014/main" id="{1C54BEB5-1229-384A-B5C4-0D2BA0639D33}"/>
              </a:ext>
            </a:extLst>
          </p:cNvPr>
          <p:cNvPicPr>
            <a:picLocks noChangeAspect="1"/>
          </p:cNvPicPr>
          <p:nvPr/>
        </p:nvPicPr>
        <p:blipFill>
          <a:blip r:embed="rId30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5"/>
              </a:ext>
            </a:extLst>
          </a:blip>
          <a:stretch>
            <a:fillRect/>
          </a:stretch>
        </p:blipFill>
        <p:spPr>
          <a:xfrm rot="10800000" flipH="1" flipV="1">
            <a:off x="878479" y="1576313"/>
            <a:ext cx="463387" cy="463387"/>
          </a:xfrm>
          <a:prstGeom prst="rect">
            <a:avLst/>
          </a:prstGeom>
        </p:spPr>
      </p:pic>
      <p:pic>
        <p:nvPicPr>
          <p:cNvPr id="157" name="Graphic 156" descr="Warning">
            <a:extLst>
              <a:ext uri="{FF2B5EF4-FFF2-40B4-BE49-F238E27FC236}">
                <a16:creationId xmlns:a16="http://schemas.microsoft.com/office/drawing/2014/main" id="{1B78DA7F-DC6F-4541-A24D-5FBBABBF3A34}"/>
              </a:ext>
            </a:extLst>
          </p:cNvPr>
          <p:cNvPicPr>
            <a:picLocks noChangeAspect="1"/>
          </p:cNvPicPr>
          <p:nvPr/>
        </p:nvPicPr>
        <p:blipFill>
          <a:blip r:embed="rId30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7"/>
              </a:ext>
            </a:extLst>
          </a:blip>
          <a:stretch>
            <a:fillRect/>
          </a:stretch>
        </p:blipFill>
        <p:spPr>
          <a:xfrm rot="10800000" flipH="1" flipV="1">
            <a:off x="323415" y="1576313"/>
            <a:ext cx="463387" cy="463387"/>
          </a:xfrm>
          <a:prstGeom prst="rect">
            <a:avLst/>
          </a:prstGeom>
        </p:spPr>
      </p:pic>
      <p:pic>
        <p:nvPicPr>
          <p:cNvPr id="158" name="Graphic 157" descr="Laptop">
            <a:extLst>
              <a:ext uri="{FF2B5EF4-FFF2-40B4-BE49-F238E27FC236}">
                <a16:creationId xmlns:a16="http://schemas.microsoft.com/office/drawing/2014/main" id="{F4BB328A-5EE7-2D4E-A3EC-9616B63F5731}"/>
              </a:ext>
            </a:extLst>
          </p:cNvPr>
          <p:cNvPicPr>
            <a:picLocks noChangeAspect="1"/>
          </p:cNvPicPr>
          <p:nvPr/>
        </p:nvPicPr>
        <p:blipFill>
          <a:blip r:embed="rId30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9"/>
              </a:ext>
            </a:extLst>
          </a:blip>
          <a:stretch>
            <a:fillRect/>
          </a:stretch>
        </p:blipFill>
        <p:spPr>
          <a:xfrm rot="10800000" flipH="1" flipV="1">
            <a:off x="4561122" y="914400"/>
            <a:ext cx="463387" cy="463387"/>
          </a:xfrm>
          <a:prstGeom prst="rect">
            <a:avLst/>
          </a:prstGeom>
        </p:spPr>
      </p:pic>
      <p:pic>
        <p:nvPicPr>
          <p:cNvPr id="159" name="Graphic 158" descr="Computer">
            <a:extLst>
              <a:ext uri="{FF2B5EF4-FFF2-40B4-BE49-F238E27FC236}">
                <a16:creationId xmlns:a16="http://schemas.microsoft.com/office/drawing/2014/main" id="{9AE8DD4D-1196-BE4A-BC64-9DE5C2B83404}"/>
              </a:ext>
            </a:extLst>
          </p:cNvPr>
          <p:cNvPicPr>
            <a:picLocks noChangeAspect="1"/>
          </p:cNvPicPr>
          <p:nvPr/>
        </p:nvPicPr>
        <p:blipFill>
          <a:blip r:embed="rId3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1"/>
              </a:ext>
            </a:extLst>
          </a:blip>
          <a:stretch>
            <a:fillRect/>
          </a:stretch>
        </p:blipFill>
        <p:spPr>
          <a:xfrm rot="10800000" flipH="1" flipV="1">
            <a:off x="3959383" y="914400"/>
            <a:ext cx="463387" cy="463387"/>
          </a:xfrm>
          <a:prstGeom prst="rect">
            <a:avLst/>
          </a:prstGeom>
        </p:spPr>
      </p:pic>
      <p:pic>
        <p:nvPicPr>
          <p:cNvPr id="160" name="Graphic 159" descr="Smart Phone">
            <a:extLst>
              <a:ext uri="{FF2B5EF4-FFF2-40B4-BE49-F238E27FC236}">
                <a16:creationId xmlns:a16="http://schemas.microsoft.com/office/drawing/2014/main" id="{087908CF-520F-AE40-A409-984C43591134}"/>
              </a:ext>
            </a:extLst>
          </p:cNvPr>
          <p:cNvPicPr>
            <a:picLocks noChangeAspect="1"/>
          </p:cNvPicPr>
          <p:nvPr/>
        </p:nvPicPr>
        <p:blipFill>
          <a:blip r:embed="rId3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3"/>
              </a:ext>
            </a:extLst>
          </a:blip>
          <a:stretch>
            <a:fillRect/>
          </a:stretch>
        </p:blipFill>
        <p:spPr>
          <a:xfrm rot="10800000" flipH="1" flipV="1">
            <a:off x="3357643" y="914400"/>
            <a:ext cx="463387" cy="463387"/>
          </a:xfrm>
          <a:prstGeom prst="rect">
            <a:avLst/>
          </a:prstGeom>
        </p:spPr>
      </p:pic>
      <p:pic>
        <p:nvPicPr>
          <p:cNvPr id="161" name="Graphic 160" descr="Monitor">
            <a:extLst>
              <a:ext uri="{FF2B5EF4-FFF2-40B4-BE49-F238E27FC236}">
                <a16:creationId xmlns:a16="http://schemas.microsoft.com/office/drawing/2014/main" id="{9618C2A2-2025-5040-9C34-C0615003FD21}"/>
              </a:ext>
            </a:extLst>
          </p:cNvPr>
          <p:cNvPicPr>
            <a:picLocks noChangeAspect="1"/>
          </p:cNvPicPr>
          <p:nvPr/>
        </p:nvPicPr>
        <p:blipFill>
          <a:blip r:embed="rId3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5"/>
              </a:ext>
            </a:extLst>
          </a:blip>
          <a:stretch>
            <a:fillRect/>
          </a:stretch>
        </p:blipFill>
        <p:spPr>
          <a:xfrm rot="10800000" flipH="1" flipV="1">
            <a:off x="2755904" y="914400"/>
            <a:ext cx="463387" cy="463387"/>
          </a:xfrm>
          <a:prstGeom prst="rect">
            <a:avLst/>
          </a:prstGeom>
        </p:spPr>
      </p:pic>
      <p:pic>
        <p:nvPicPr>
          <p:cNvPr id="162" name="Graphic 161" descr="Helicopter">
            <a:extLst>
              <a:ext uri="{FF2B5EF4-FFF2-40B4-BE49-F238E27FC236}">
                <a16:creationId xmlns:a16="http://schemas.microsoft.com/office/drawing/2014/main" id="{94BC4C8E-F49E-394A-8D5B-0EA3755B9123}"/>
              </a:ext>
            </a:extLst>
          </p:cNvPr>
          <p:cNvPicPr>
            <a:picLocks noChangeAspect="1"/>
          </p:cNvPicPr>
          <p:nvPr/>
        </p:nvPicPr>
        <p:blipFill>
          <a:blip r:embed="rId3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7"/>
              </a:ext>
            </a:extLst>
          </a:blip>
          <a:stretch>
            <a:fillRect/>
          </a:stretch>
        </p:blipFill>
        <p:spPr>
          <a:xfrm rot="10800000" flipH="1" flipV="1">
            <a:off x="2154165" y="914400"/>
            <a:ext cx="463387" cy="463387"/>
          </a:xfrm>
          <a:prstGeom prst="rect">
            <a:avLst/>
          </a:prstGeom>
        </p:spPr>
      </p:pic>
      <p:pic>
        <p:nvPicPr>
          <p:cNvPr id="163" name="Graphic 162" descr="Truck">
            <a:extLst>
              <a:ext uri="{FF2B5EF4-FFF2-40B4-BE49-F238E27FC236}">
                <a16:creationId xmlns:a16="http://schemas.microsoft.com/office/drawing/2014/main" id="{24EBEBED-3A1C-DE49-BB8E-A78DB32005C3}"/>
              </a:ext>
            </a:extLst>
          </p:cNvPr>
          <p:cNvPicPr>
            <a:picLocks noChangeAspect="1"/>
          </p:cNvPicPr>
          <p:nvPr/>
        </p:nvPicPr>
        <p:blipFill>
          <a:blip r:embed="rId3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9"/>
              </a:ext>
            </a:extLst>
          </a:blip>
          <a:stretch>
            <a:fillRect/>
          </a:stretch>
        </p:blipFill>
        <p:spPr>
          <a:xfrm rot="10800000" flipH="1" flipV="1">
            <a:off x="1552425" y="914400"/>
            <a:ext cx="463387" cy="463387"/>
          </a:xfrm>
          <a:prstGeom prst="rect">
            <a:avLst/>
          </a:prstGeom>
        </p:spPr>
      </p:pic>
      <p:pic>
        <p:nvPicPr>
          <p:cNvPr id="164" name="Graphic 163" descr="Sun">
            <a:extLst>
              <a:ext uri="{FF2B5EF4-FFF2-40B4-BE49-F238E27FC236}">
                <a16:creationId xmlns:a16="http://schemas.microsoft.com/office/drawing/2014/main" id="{85F8FA6C-C741-4B44-80FC-DF77E0ED26F4}"/>
              </a:ext>
            </a:extLst>
          </p:cNvPr>
          <p:cNvPicPr>
            <a:picLocks noChangeAspect="1"/>
          </p:cNvPicPr>
          <p:nvPr/>
        </p:nvPicPr>
        <p:blipFill>
          <a:blip r:embed="rId3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1"/>
              </a:ext>
            </a:extLst>
          </a:blip>
          <a:stretch>
            <a:fillRect/>
          </a:stretch>
        </p:blipFill>
        <p:spPr>
          <a:xfrm rot="10800000" flipH="1" flipV="1">
            <a:off x="878477" y="914400"/>
            <a:ext cx="463387" cy="463387"/>
          </a:xfrm>
          <a:prstGeom prst="rect">
            <a:avLst/>
          </a:prstGeom>
        </p:spPr>
      </p:pic>
      <p:pic>
        <p:nvPicPr>
          <p:cNvPr id="165" name="Graphic 164" descr="Plant">
            <a:extLst>
              <a:ext uri="{FF2B5EF4-FFF2-40B4-BE49-F238E27FC236}">
                <a16:creationId xmlns:a16="http://schemas.microsoft.com/office/drawing/2014/main" id="{48086BB6-230F-DA4D-B3C6-93E492E25818}"/>
              </a:ext>
            </a:extLst>
          </p:cNvPr>
          <p:cNvPicPr>
            <a:picLocks noChangeAspect="1"/>
          </p:cNvPicPr>
          <p:nvPr/>
        </p:nvPicPr>
        <p:blipFill>
          <a:blip r:embed="rId3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3"/>
              </a:ext>
            </a:extLst>
          </a:blip>
          <a:stretch>
            <a:fillRect/>
          </a:stretch>
        </p:blipFill>
        <p:spPr>
          <a:xfrm rot="10800000" flipH="1" flipV="1">
            <a:off x="309595" y="914400"/>
            <a:ext cx="463387" cy="46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7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4828F-5900-DA4A-8630-529BA68A7F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8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3A0F7-64EE-DF44-99BB-88DE74BF19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45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154D0-D1E9-EB44-8295-72C46441BC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8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50835D-5A69-5D45-A7B0-C2E317615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8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ACEBDA-3E12-6B43-9647-6CF4470B6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06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B3429C-4094-9842-A16D-5DDEB65A0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69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97812-A75D-2847-8F78-76E484815D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18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084B2-59E4-DC48-860E-5D8F01819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7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CB1522-E24B-DE4D-986E-589AE09FDD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43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2D0BE-0150-124D-B518-BFC3B14E7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99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274A6B-7157-3547-A5DD-E1536A706C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00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B6166-878E-2A47-95E4-3BE9FC3D8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27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3E969-1D96-DB47-9B7C-BF5FCDC811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2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EF14F-203F-1D4B-9380-0F8363C01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8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CB7A-9F61-9C4E-9980-B767A3B1B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FE32F-1359-2441-BA79-ABBD0323A8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2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66AC5-13B3-6B41-95BE-CF78477908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04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15E571-91CE-C14D-813B-7CC8B380F5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57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BFBCF-CDD7-984D-84D6-D78015D12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F98776-2BC6-3841-9B73-932E1DE9D4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4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2C868-B16F-EA44-9D8B-F705A28E09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16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751DA-2ABA-5A45-B52F-F4AFE40C11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99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169FB-C4AB-2940-BDC9-D876F6E03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59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D9901-4E3D-884C-A71E-A2C2835DA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1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3A6E2-405A-014C-AD6A-696E69E4B7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02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068C1-3A05-EA47-81F3-D150B1CFA6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"/>
            <a:ext cx="12192000" cy="68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632C-99DE-8C4D-A5EE-B87292610F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57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12F1B7-C1A7-934C-9812-A34F6B26FA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60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99790-00D0-1746-BB44-2DDC489A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44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8D5C45-E646-4A4C-A477-0B8A003F24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43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F61BE-A56E-3D43-A854-0CB2FAC0DB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22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5889C-5B8B-1241-8837-C6700C86D1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05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BBFA8-212C-0140-87E1-143F6EE67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4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630D1-55F0-7D43-8B41-04A5F93CF3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57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91386-7E01-F843-9661-C55B757A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68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B8E8E-E2E2-4743-A756-DA2D5788C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311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A673EF-BED0-B342-8902-182E85818E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7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5B67AD-13EF-A949-9062-AB72823E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Content Slide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DF3DFF-A2EF-1846-88B4-EF7838C6B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6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CEAAEA-8792-6948-82AC-280C55C8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DD2FC8-C4DC-B24A-BE18-F30D085A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with Photo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86457-1FD6-1C47-852C-38D62C368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A8482-8FC0-4146-A979-7413F01A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60A8F42-331A-B140-8EC7-FB7349387A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00" y="0"/>
            <a:ext cx="5257800" cy="6126163"/>
          </a:xfrm>
        </p:spPr>
      </p:pic>
    </p:spTree>
    <p:extLst>
      <p:ext uri="{BB962C8B-B14F-4D97-AF65-F5344CB8AC3E}">
        <p14:creationId xmlns:p14="http://schemas.microsoft.com/office/powerpoint/2010/main" val="258614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66654F-298E-DD43-8D36-2EDB16EDE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D4EA2-23E7-E84A-8337-286241C3B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13F7F-FCA1-CD4F-8FBC-938C62DE23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4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99B8DC37-36E7-4B5B-90A1-B6DF1BD90A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7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32C619-F187-4643-9EC8-B23C6C4B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 Data Carts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BC8EC1-F56E-DE47-A4FD-121FED5F8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256159"/>
              </p:ext>
            </p:extLst>
          </p:nvPr>
        </p:nvGraphicFramePr>
        <p:xfrm>
          <a:off x="609600" y="1557291"/>
          <a:ext cx="6019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7805DF-8185-1B4E-AF2A-8D4CBA29F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763080"/>
              </p:ext>
            </p:extLst>
          </p:nvPr>
        </p:nvGraphicFramePr>
        <p:xfrm>
          <a:off x="7239000" y="1676400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A60FD-F3CE-5A4F-B46D-8562BEE5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B1C218-8C54-9846-8702-34A36F79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4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32C619-F187-4643-9EC8-B23C6C4B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A60FD-F3CE-5A4F-B46D-8562BEE5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B1C218-8C54-9846-8702-34A36F79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DC37-36E7-4B5B-90A1-B6DF1BD90A9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2D4CEE48-26F9-2D4A-9E42-F4E75AB5F264}"/>
              </a:ext>
            </a:extLst>
          </p:cNvPr>
          <p:cNvSpPr>
            <a:spLocks/>
          </p:cNvSpPr>
          <p:nvPr/>
        </p:nvSpPr>
        <p:spPr bwMode="auto">
          <a:xfrm>
            <a:off x="3" y="3522115"/>
            <a:ext cx="11582397" cy="171908"/>
          </a:xfrm>
          <a:custGeom>
            <a:avLst/>
            <a:gdLst>
              <a:gd name="T0" fmla="*/ 0 w 12847"/>
              <a:gd name="T1" fmla="*/ 223 h 223"/>
              <a:gd name="T2" fmla="*/ 12123 w 12847"/>
              <a:gd name="T3" fmla="*/ 223 h 223"/>
              <a:gd name="T4" fmla="*/ 12651 w 12847"/>
              <a:gd name="T5" fmla="*/ 223 h 223"/>
              <a:gd name="T6" fmla="*/ 12829 w 12847"/>
              <a:gd name="T7" fmla="*/ 132 h 223"/>
              <a:gd name="T8" fmla="*/ 12840 w 12847"/>
              <a:gd name="T9" fmla="*/ 126 h 223"/>
              <a:gd name="T10" fmla="*/ 12847 w 12847"/>
              <a:gd name="T11" fmla="*/ 111 h 223"/>
              <a:gd name="T12" fmla="*/ 12840 w 12847"/>
              <a:gd name="T13" fmla="*/ 96 h 223"/>
              <a:gd name="T14" fmla="*/ 12829 w 12847"/>
              <a:gd name="T15" fmla="*/ 91 h 223"/>
              <a:gd name="T16" fmla="*/ 12651 w 12847"/>
              <a:gd name="T17" fmla="*/ 0 h 223"/>
              <a:gd name="T18" fmla="*/ 12651 w 12847"/>
              <a:gd name="T19" fmla="*/ 0 h 223"/>
              <a:gd name="T20" fmla="*/ 12123 w 12847"/>
              <a:gd name="T21" fmla="*/ 0 h 223"/>
              <a:gd name="T22" fmla="*/ 0 w 12847"/>
              <a:gd name="T23" fmla="*/ 0 h 223"/>
              <a:gd name="T24" fmla="*/ 0 w 12847"/>
              <a:gd name="T25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47" h="223">
                <a:moveTo>
                  <a:pt x="0" y="223"/>
                </a:moveTo>
                <a:cubicBezTo>
                  <a:pt x="12123" y="223"/>
                  <a:pt x="12123" y="223"/>
                  <a:pt x="12123" y="223"/>
                </a:cubicBezTo>
                <a:cubicBezTo>
                  <a:pt x="12651" y="223"/>
                  <a:pt x="12651" y="223"/>
                  <a:pt x="12651" y="223"/>
                </a:cubicBezTo>
                <a:cubicBezTo>
                  <a:pt x="12829" y="132"/>
                  <a:pt x="12829" y="132"/>
                  <a:pt x="12829" y="132"/>
                </a:cubicBezTo>
                <a:cubicBezTo>
                  <a:pt x="12840" y="126"/>
                  <a:pt x="12840" y="126"/>
                  <a:pt x="12840" y="126"/>
                </a:cubicBezTo>
                <a:cubicBezTo>
                  <a:pt x="12844" y="123"/>
                  <a:pt x="12847" y="117"/>
                  <a:pt x="12847" y="111"/>
                </a:cubicBezTo>
                <a:cubicBezTo>
                  <a:pt x="12847" y="106"/>
                  <a:pt x="12844" y="100"/>
                  <a:pt x="12840" y="96"/>
                </a:cubicBezTo>
                <a:cubicBezTo>
                  <a:pt x="12829" y="91"/>
                  <a:pt x="12829" y="91"/>
                  <a:pt x="12829" y="91"/>
                </a:cubicBezTo>
                <a:cubicBezTo>
                  <a:pt x="12651" y="0"/>
                  <a:pt x="12651" y="0"/>
                  <a:pt x="12651" y="0"/>
                </a:cubicBezTo>
                <a:cubicBezTo>
                  <a:pt x="12651" y="0"/>
                  <a:pt x="12651" y="0"/>
                  <a:pt x="12651" y="0"/>
                </a:cubicBezTo>
                <a:cubicBezTo>
                  <a:pt x="12123" y="0"/>
                  <a:pt x="12123" y="0"/>
                  <a:pt x="12123" y="0"/>
                </a:cubicBezTo>
                <a:cubicBezTo>
                  <a:pt x="0" y="0"/>
                  <a:pt x="0" y="0"/>
                  <a:pt x="0" y="0"/>
                </a:cubicBezTo>
                <a:lnTo>
                  <a:pt x="0" y="2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 Light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8C7063-1134-0946-AFD4-7AEFA293B7DC}"/>
              </a:ext>
            </a:extLst>
          </p:cNvPr>
          <p:cNvGrpSpPr/>
          <p:nvPr/>
        </p:nvGrpSpPr>
        <p:grpSpPr>
          <a:xfrm>
            <a:off x="1066800" y="2858545"/>
            <a:ext cx="114208" cy="749524"/>
            <a:chOff x="1438236" y="2818371"/>
            <a:chExt cx="114208" cy="749524"/>
          </a:xfrm>
          <a:solidFill>
            <a:schemeClr val="accent1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461AB49-516F-3E4B-9D7B-6A6DEC3C3F17}"/>
                </a:ext>
              </a:extLst>
            </p:cNvPr>
            <p:cNvSpPr/>
            <p:nvPr/>
          </p:nvSpPr>
          <p:spPr>
            <a:xfrm>
              <a:off x="1438236" y="2818371"/>
              <a:ext cx="114208" cy="114206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1BA9FF-439B-5745-86C3-51956466B975}"/>
                </a:ext>
              </a:extLst>
            </p:cNvPr>
            <p:cNvCxnSpPr/>
            <p:nvPr/>
          </p:nvCxnSpPr>
          <p:spPr>
            <a:xfrm>
              <a:off x="1495339" y="2927815"/>
              <a:ext cx="0" cy="64008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A26FD4-C0F4-1E4F-9137-D6DAA77590D4}"/>
              </a:ext>
            </a:extLst>
          </p:cNvPr>
          <p:cNvGrpSpPr/>
          <p:nvPr/>
        </p:nvGrpSpPr>
        <p:grpSpPr>
          <a:xfrm>
            <a:off x="830810" y="1800868"/>
            <a:ext cx="1084085" cy="854086"/>
            <a:chOff x="741200" y="1606487"/>
            <a:chExt cx="1163800" cy="6531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BA46D2-1461-0C44-87B3-62C3077F7633}"/>
                </a:ext>
              </a:extLst>
            </p:cNvPr>
            <p:cNvSpPr txBox="1"/>
            <p:nvPr/>
          </p:nvSpPr>
          <p:spPr>
            <a:xfrm>
              <a:off x="741200" y="1606487"/>
              <a:ext cx="1163800" cy="13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400"/>
                </a:lnSpc>
                <a:spcAft>
                  <a:spcPts val="1200"/>
                </a:spcAft>
              </a:pPr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563CB9-CF7A-F846-8E5E-3D60451AA7D3}"/>
                </a:ext>
              </a:extLst>
            </p:cNvPr>
            <p:cNvSpPr txBox="1"/>
            <p:nvPr/>
          </p:nvSpPr>
          <p:spPr>
            <a:xfrm>
              <a:off x="741200" y="1758264"/>
              <a:ext cx="1163800" cy="501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elit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eiusmod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EF43AB-91ED-9C40-8CDD-56962DA49990}"/>
              </a:ext>
            </a:extLst>
          </p:cNvPr>
          <p:cNvGrpSpPr/>
          <p:nvPr/>
        </p:nvGrpSpPr>
        <p:grpSpPr>
          <a:xfrm rot="10800000">
            <a:off x="1752600" y="3608069"/>
            <a:ext cx="114208" cy="749524"/>
            <a:chOff x="1438236" y="2818371"/>
            <a:chExt cx="114208" cy="749524"/>
          </a:xfrm>
          <a:solidFill>
            <a:schemeClr val="accent1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7F0C3F6-84EE-6A44-9410-D3B9BC6FEF4A}"/>
                </a:ext>
              </a:extLst>
            </p:cNvPr>
            <p:cNvSpPr/>
            <p:nvPr/>
          </p:nvSpPr>
          <p:spPr>
            <a:xfrm>
              <a:off x="1438236" y="2818371"/>
              <a:ext cx="114208" cy="114206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C4D451-0020-1945-8E72-11EA4935233E}"/>
                </a:ext>
              </a:extLst>
            </p:cNvPr>
            <p:cNvCxnSpPr/>
            <p:nvPr/>
          </p:nvCxnSpPr>
          <p:spPr>
            <a:xfrm>
              <a:off x="1495339" y="2927815"/>
              <a:ext cx="0" cy="64008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F7FAEF-4510-7743-865B-D3AD6DAB9551}"/>
              </a:ext>
            </a:extLst>
          </p:cNvPr>
          <p:cNvGrpSpPr/>
          <p:nvPr/>
        </p:nvGrpSpPr>
        <p:grpSpPr>
          <a:xfrm>
            <a:off x="1600200" y="4479914"/>
            <a:ext cx="1084085" cy="854086"/>
            <a:chOff x="741200" y="1606487"/>
            <a:chExt cx="1163800" cy="6531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D4EE27-4FAD-B445-9C3E-861B8DEF9B25}"/>
                </a:ext>
              </a:extLst>
            </p:cNvPr>
            <p:cNvSpPr txBox="1"/>
            <p:nvPr/>
          </p:nvSpPr>
          <p:spPr>
            <a:xfrm>
              <a:off x="741200" y="1606487"/>
              <a:ext cx="1163800" cy="13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400"/>
                </a:lnSpc>
                <a:spcAft>
                  <a:spcPts val="1200"/>
                </a:spcAft>
              </a:pPr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A945CC-3453-6649-8427-4DC239A3CD85}"/>
                </a:ext>
              </a:extLst>
            </p:cNvPr>
            <p:cNvSpPr txBox="1"/>
            <p:nvPr/>
          </p:nvSpPr>
          <p:spPr>
            <a:xfrm>
              <a:off x="741200" y="1758264"/>
              <a:ext cx="1163800" cy="501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elit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eiusmod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08E1DA-FD78-F540-AE41-687433A27808}"/>
              </a:ext>
            </a:extLst>
          </p:cNvPr>
          <p:cNvGrpSpPr/>
          <p:nvPr/>
        </p:nvGrpSpPr>
        <p:grpSpPr>
          <a:xfrm>
            <a:off x="2684286" y="2843009"/>
            <a:ext cx="114208" cy="749524"/>
            <a:chOff x="1438236" y="2818371"/>
            <a:chExt cx="114208" cy="749524"/>
          </a:xfrm>
          <a:solidFill>
            <a:schemeClr val="accent1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7DF0D0D-B8E1-674A-B562-20AE169471EF}"/>
                </a:ext>
              </a:extLst>
            </p:cNvPr>
            <p:cNvSpPr/>
            <p:nvPr/>
          </p:nvSpPr>
          <p:spPr>
            <a:xfrm>
              <a:off x="1438236" y="2818371"/>
              <a:ext cx="114208" cy="114206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32B17BE-78C6-C049-80A0-863CC01318E3}"/>
                </a:ext>
              </a:extLst>
            </p:cNvPr>
            <p:cNvCxnSpPr/>
            <p:nvPr/>
          </p:nvCxnSpPr>
          <p:spPr>
            <a:xfrm>
              <a:off x="1495339" y="2927815"/>
              <a:ext cx="0" cy="64008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798C42-34F8-8B4D-8D60-B2BBA0D91A77}"/>
              </a:ext>
            </a:extLst>
          </p:cNvPr>
          <p:cNvGrpSpPr/>
          <p:nvPr/>
        </p:nvGrpSpPr>
        <p:grpSpPr>
          <a:xfrm>
            <a:off x="2448296" y="1785332"/>
            <a:ext cx="1084085" cy="854086"/>
            <a:chOff x="741200" y="1606487"/>
            <a:chExt cx="1163800" cy="65319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93B30A-AE64-8F44-AF34-98E4D0CD8F07}"/>
                </a:ext>
              </a:extLst>
            </p:cNvPr>
            <p:cNvSpPr txBox="1"/>
            <p:nvPr/>
          </p:nvSpPr>
          <p:spPr>
            <a:xfrm>
              <a:off x="741200" y="1606487"/>
              <a:ext cx="1163800" cy="13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400"/>
                </a:lnSpc>
                <a:spcAft>
                  <a:spcPts val="1200"/>
                </a:spcAft>
              </a:pPr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B53BBE-7563-6944-9F3F-02A29E4883A9}"/>
                </a:ext>
              </a:extLst>
            </p:cNvPr>
            <p:cNvSpPr txBox="1"/>
            <p:nvPr/>
          </p:nvSpPr>
          <p:spPr>
            <a:xfrm>
              <a:off x="741200" y="1758264"/>
              <a:ext cx="1163800" cy="501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elit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eiusmod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6CB5F4-8584-864B-BC3C-2CE7469DC5AC}"/>
              </a:ext>
            </a:extLst>
          </p:cNvPr>
          <p:cNvGrpSpPr/>
          <p:nvPr/>
        </p:nvGrpSpPr>
        <p:grpSpPr>
          <a:xfrm rot="10800000">
            <a:off x="3370086" y="3592533"/>
            <a:ext cx="114208" cy="749524"/>
            <a:chOff x="1438236" y="2818371"/>
            <a:chExt cx="114208" cy="749524"/>
          </a:xfrm>
          <a:solidFill>
            <a:schemeClr val="accent1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6B8BF1-1FE1-9A42-8A51-876508635FB5}"/>
                </a:ext>
              </a:extLst>
            </p:cNvPr>
            <p:cNvSpPr/>
            <p:nvPr/>
          </p:nvSpPr>
          <p:spPr>
            <a:xfrm>
              <a:off x="1438236" y="2818371"/>
              <a:ext cx="114208" cy="114206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B0B1FC4-0F40-F044-A58E-470EEC4C92C5}"/>
                </a:ext>
              </a:extLst>
            </p:cNvPr>
            <p:cNvCxnSpPr/>
            <p:nvPr/>
          </p:nvCxnSpPr>
          <p:spPr>
            <a:xfrm>
              <a:off x="1495339" y="2927815"/>
              <a:ext cx="0" cy="64008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0745D8-1ADD-2E49-99CC-115A38C48A58}"/>
              </a:ext>
            </a:extLst>
          </p:cNvPr>
          <p:cNvGrpSpPr/>
          <p:nvPr/>
        </p:nvGrpSpPr>
        <p:grpSpPr>
          <a:xfrm>
            <a:off x="3217686" y="4464378"/>
            <a:ext cx="1084085" cy="854086"/>
            <a:chOff x="741200" y="1606487"/>
            <a:chExt cx="1163800" cy="65319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C63FAB-B24C-C044-954F-E07786337C8A}"/>
                </a:ext>
              </a:extLst>
            </p:cNvPr>
            <p:cNvSpPr txBox="1"/>
            <p:nvPr/>
          </p:nvSpPr>
          <p:spPr>
            <a:xfrm>
              <a:off x="741200" y="1606487"/>
              <a:ext cx="1163800" cy="13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400"/>
                </a:lnSpc>
                <a:spcAft>
                  <a:spcPts val="1200"/>
                </a:spcAft>
              </a:pPr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3C0C79-E170-5241-BD0A-3048BA19F02F}"/>
                </a:ext>
              </a:extLst>
            </p:cNvPr>
            <p:cNvSpPr txBox="1"/>
            <p:nvPr/>
          </p:nvSpPr>
          <p:spPr>
            <a:xfrm>
              <a:off x="741200" y="1758264"/>
              <a:ext cx="1163800" cy="501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elit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eiusmod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92B79A-D0D7-0342-B2EF-98F8F4B8D72B}"/>
              </a:ext>
            </a:extLst>
          </p:cNvPr>
          <p:cNvGrpSpPr/>
          <p:nvPr/>
        </p:nvGrpSpPr>
        <p:grpSpPr>
          <a:xfrm>
            <a:off x="4160565" y="2842790"/>
            <a:ext cx="114208" cy="749524"/>
            <a:chOff x="1438236" y="2818371"/>
            <a:chExt cx="114208" cy="749524"/>
          </a:xfrm>
          <a:solidFill>
            <a:schemeClr val="accent1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657F463-C783-5C40-A7D7-FB7FDC0D9799}"/>
                </a:ext>
              </a:extLst>
            </p:cNvPr>
            <p:cNvSpPr/>
            <p:nvPr/>
          </p:nvSpPr>
          <p:spPr>
            <a:xfrm>
              <a:off x="1438236" y="2818371"/>
              <a:ext cx="114208" cy="114206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2E820E-9DAC-9649-8313-FB3BE3D641A7}"/>
                </a:ext>
              </a:extLst>
            </p:cNvPr>
            <p:cNvCxnSpPr/>
            <p:nvPr/>
          </p:nvCxnSpPr>
          <p:spPr>
            <a:xfrm>
              <a:off x="1495339" y="2927815"/>
              <a:ext cx="0" cy="64008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5F294B0-6624-2B46-94D9-FDF4C18EB882}"/>
              </a:ext>
            </a:extLst>
          </p:cNvPr>
          <p:cNvGrpSpPr/>
          <p:nvPr/>
        </p:nvGrpSpPr>
        <p:grpSpPr>
          <a:xfrm>
            <a:off x="3924575" y="1785113"/>
            <a:ext cx="1084085" cy="854086"/>
            <a:chOff x="741200" y="1606487"/>
            <a:chExt cx="1163800" cy="65319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65D37E-8148-F541-B95B-5537C1205F4D}"/>
                </a:ext>
              </a:extLst>
            </p:cNvPr>
            <p:cNvSpPr txBox="1"/>
            <p:nvPr/>
          </p:nvSpPr>
          <p:spPr>
            <a:xfrm>
              <a:off x="741200" y="1606487"/>
              <a:ext cx="1163800" cy="13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400"/>
                </a:lnSpc>
                <a:spcAft>
                  <a:spcPts val="1200"/>
                </a:spcAft>
              </a:pPr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8EA4C1-BF2A-474D-B9CE-55CF4EC5884E}"/>
                </a:ext>
              </a:extLst>
            </p:cNvPr>
            <p:cNvSpPr txBox="1"/>
            <p:nvPr/>
          </p:nvSpPr>
          <p:spPr>
            <a:xfrm>
              <a:off x="741200" y="1758264"/>
              <a:ext cx="1163800" cy="501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elit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eiusmod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1F0526-7834-B748-AC63-0A92941208D2}"/>
              </a:ext>
            </a:extLst>
          </p:cNvPr>
          <p:cNvGrpSpPr/>
          <p:nvPr/>
        </p:nvGrpSpPr>
        <p:grpSpPr>
          <a:xfrm rot="10800000">
            <a:off x="4846365" y="3592314"/>
            <a:ext cx="114208" cy="749524"/>
            <a:chOff x="1438236" y="2818371"/>
            <a:chExt cx="114208" cy="749524"/>
          </a:xfrm>
          <a:solidFill>
            <a:schemeClr val="accent1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3FDD049-1793-9C4F-807F-78843684F01B}"/>
                </a:ext>
              </a:extLst>
            </p:cNvPr>
            <p:cNvSpPr/>
            <p:nvPr/>
          </p:nvSpPr>
          <p:spPr>
            <a:xfrm>
              <a:off x="1438236" y="2818371"/>
              <a:ext cx="114208" cy="114206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41497C6-BE29-9D4B-AFDC-09BA3BB88ABE}"/>
                </a:ext>
              </a:extLst>
            </p:cNvPr>
            <p:cNvCxnSpPr/>
            <p:nvPr/>
          </p:nvCxnSpPr>
          <p:spPr>
            <a:xfrm>
              <a:off x="1495339" y="2927815"/>
              <a:ext cx="0" cy="64008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EE4B7E7-96B8-C447-A2EA-EFBB08775755}"/>
              </a:ext>
            </a:extLst>
          </p:cNvPr>
          <p:cNvGrpSpPr/>
          <p:nvPr/>
        </p:nvGrpSpPr>
        <p:grpSpPr>
          <a:xfrm>
            <a:off x="4693965" y="4464159"/>
            <a:ext cx="1084085" cy="854086"/>
            <a:chOff x="741200" y="1606487"/>
            <a:chExt cx="1163800" cy="65319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93E6F32-8B7D-A740-A5B1-2F3F5F353C20}"/>
                </a:ext>
              </a:extLst>
            </p:cNvPr>
            <p:cNvSpPr txBox="1"/>
            <p:nvPr/>
          </p:nvSpPr>
          <p:spPr>
            <a:xfrm>
              <a:off x="741200" y="1606487"/>
              <a:ext cx="1163800" cy="13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400"/>
                </a:lnSpc>
                <a:spcAft>
                  <a:spcPts val="1200"/>
                </a:spcAft>
              </a:pPr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8FAF60C-6D3B-7F49-8903-32798BA8085F}"/>
                </a:ext>
              </a:extLst>
            </p:cNvPr>
            <p:cNvSpPr txBox="1"/>
            <p:nvPr/>
          </p:nvSpPr>
          <p:spPr>
            <a:xfrm>
              <a:off x="741200" y="1758264"/>
              <a:ext cx="1163800" cy="501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elit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eiusmod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A07383-8F33-C145-9B3B-368889DC9808}"/>
              </a:ext>
            </a:extLst>
          </p:cNvPr>
          <p:cNvGrpSpPr/>
          <p:nvPr/>
        </p:nvGrpSpPr>
        <p:grpSpPr>
          <a:xfrm>
            <a:off x="5673586" y="2832130"/>
            <a:ext cx="114208" cy="749524"/>
            <a:chOff x="1438236" y="2818371"/>
            <a:chExt cx="114208" cy="749524"/>
          </a:xfrm>
          <a:solidFill>
            <a:schemeClr val="accent1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B4534B5-5639-174D-A9BB-094CB2169DC6}"/>
                </a:ext>
              </a:extLst>
            </p:cNvPr>
            <p:cNvSpPr/>
            <p:nvPr/>
          </p:nvSpPr>
          <p:spPr>
            <a:xfrm>
              <a:off x="1438236" y="2818371"/>
              <a:ext cx="114208" cy="114206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C3814B6-B074-CB4E-AC43-1E53BA97604D}"/>
                </a:ext>
              </a:extLst>
            </p:cNvPr>
            <p:cNvCxnSpPr/>
            <p:nvPr/>
          </p:nvCxnSpPr>
          <p:spPr>
            <a:xfrm>
              <a:off x="1495339" y="2927815"/>
              <a:ext cx="0" cy="64008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B579111-128E-DF48-8681-FECFF49FAE28}"/>
              </a:ext>
            </a:extLst>
          </p:cNvPr>
          <p:cNvGrpSpPr/>
          <p:nvPr/>
        </p:nvGrpSpPr>
        <p:grpSpPr>
          <a:xfrm>
            <a:off x="5437596" y="1774453"/>
            <a:ext cx="1084085" cy="854086"/>
            <a:chOff x="741200" y="1606487"/>
            <a:chExt cx="1163800" cy="65319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A7736A7-9F9E-2D43-A50B-62B34AD74B2D}"/>
                </a:ext>
              </a:extLst>
            </p:cNvPr>
            <p:cNvSpPr txBox="1"/>
            <p:nvPr/>
          </p:nvSpPr>
          <p:spPr>
            <a:xfrm>
              <a:off x="741200" y="1606487"/>
              <a:ext cx="1163800" cy="13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400"/>
                </a:lnSpc>
                <a:spcAft>
                  <a:spcPts val="1200"/>
                </a:spcAft>
              </a:pPr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6FC3C8E-2173-3C42-B1AC-D21944748F64}"/>
                </a:ext>
              </a:extLst>
            </p:cNvPr>
            <p:cNvSpPr txBox="1"/>
            <p:nvPr/>
          </p:nvSpPr>
          <p:spPr>
            <a:xfrm>
              <a:off x="741200" y="1758264"/>
              <a:ext cx="1163800" cy="501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elit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eiusmod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5D7E13F-8A51-D448-9D51-7686A2056FEE}"/>
              </a:ext>
            </a:extLst>
          </p:cNvPr>
          <p:cNvGrpSpPr/>
          <p:nvPr/>
        </p:nvGrpSpPr>
        <p:grpSpPr>
          <a:xfrm rot="10800000">
            <a:off x="6359386" y="3581654"/>
            <a:ext cx="114208" cy="749524"/>
            <a:chOff x="1438236" y="2818371"/>
            <a:chExt cx="114208" cy="749524"/>
          </a:xfrm>
          <a:solidFill>
            <a:schemeClr val="accent1"/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FF5EB5D-6731-1D4C-8AE3-1D961DBDE7AC}"/>
                </a:ext>
              </a:extLst>
            </p:cNvPr>
            <p:cNvSpPr/>
            <p:nvPr/>
          </p:nvSpPr>
          <p:spPr>
            <a:xfrm>
              <a:off x="1438236" y="2818371"/>
              <a:ext cx="114208" cy="114206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A22C0C2-782B-CA48-9B70-1AC03FEA90FD}"/>
                </a:ext>
              </a:extLst>
            </p:cNvPr>
            <p:cNvCxnSpPr/>
            <p:nvPr/>
          </p:nvCxnSpPr>
          <p:spPr>
            <a:xfrm>
              <a:off x="1495339" y="2927815"/>
              <a:ext cx="0" cy="64008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149AC00-7E2A-884F-A7D4-85FE00BCD4F4}"/>
              </a:ext>
            </a:extLst>
          </p:cNvPr>
          <p:cNvGrpSpPr/>
          <p:nvPr/>
        </p:nvGrpSpPr>
        <p:grpSpPr>
          <a:xfrm>
            <a:off x="6206986" y="4453499"/>
            <a:ext cx="1084085" cy="854086"/>
            <a:chOff x="741200" y="1606487"/>
            <a:chExt cx="1163800" cy="65319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A042062-745A-5C47-8F4C-3FE41795B4CF}"/>
                </a:ext>
              </a:extLst>
            </p:cNvPr>
            <p:cNvSpPr txBox="1"/>
            <p:nvPr/>
          </p:nvSpPr>
          <p:spPr>
            <a:xfrm>
              <a:off x="741200" y="1606487"/>
              <a:ext cx="1163800" cy="13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lnSpc>
                  <a:spcPts val="1400"/>
                </a:lnSpc>
                <a:spcAft>
                  <a:spcPts val="1200"/>
                </a:spcAft>
                <a:defRPr sz="14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FFB621F-6D32-6D4A-A9DB-19671938EF3C}"/>
                </a:ext>
              </a:extLst>
            </p:cNvPr>
            <p:cNvSpPr txBox="1"/>
            <p:nvPr/>
          </p:nvSpPr>
          <p:spPr>
            <a:xfrm>
              <a:off x="741200" y="1758264"/>
              <a:ext cx="1163800" cy="501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elit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eiusmod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D4EF607-6862-EB42-9331-7B45AA95390D}"/>
              </a:ext>
            </a:extLst>
          </p:cNvPr>
          <p:cNvGrpSpPr/>
          <p:nvPr/>
        </p:nvGrpSpPr>
        <p:grpSpPr>
          <a:xfrm>
            <a:off x="7184988" y="2832130"/>
            <a:ext cx="114208" cy="749524"/>
            <a:chOff x="1438236" y="2818371"/>
            <a:chExt cx="114208" cy="749524"/>
          </a:xfrm>
          <a:solidFill>
            <a:schemeClr val="accent1"/>
          </a:solidFill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575AEE5-85BF-974D-9563-0F39D44115FA}"/>
                </a:ext>
              </a:extLst>
            </p:cNvPr>
            <p:cNvSpPr/>
            <p:nvPr/>
          </p:nvSpPr>
          <p:spPr>
            <a:xfrm>
              <a:off x="1438236" y="2818371"/>
              <a:ext cx="114208" cy="114206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9E59148-7EE5-354B-88C3-922F53B4EB9E}"/>
                </a:ext>
              </a:extLst>
            </p:cNvPr>
            <p:cNvCxnSpPr/>
            <p:nvPr/>
          </p:nvCxnSpPr>
          <p:spPr>
            <a:xfrm>
              <a:off x="1495339" y="2927815"/>
              <a:ext cx="0" cy="64008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14C15CA-5C74-C149-8B4D-293DA6D122D8}"/>
              </a:ext>
            </a:extLst>
          </p:cNvPr>
          <p:cNvGrpSpPr/>
          <p:nvPr/>
        </p:nvGrpSpPr>
        <p:grpSpPr>
          <a:xfrm>
            <a:off x="6948998" y="1774453"/>
            <a:ext cx="1084085" cy="854086"/>
            <a:chOff x="741200" y="1606487"/>
            <a:chExt cx="1163800" cy="65319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8CA6FE3-BAEE-3643-8A07-CB81A6F5EE3F}"/>
                </a:ext>
              </a:extLst>
            </p:cNvPr>
            <p:cNvSpPr txBox="1"/>
            <p:nvPr/>
          </p:nvSpPr>
          <p:spPr>
            <a:xfrm>
              <a:off x="741200" y="1606487"/>
              <a:ext cx="1163800" cy="13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400"/>
                </a:lnSpc>
                <a:spcAft>
                  <a:spcPts val="1200"/>
                </a:spcAft>
              </a:pPr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2182D4F-0A24-D240-A05E-AC33D52EDFB1}"/>
                </a:ext>
              </a:extLst>
            </p:cNvPr>
            <p:cNvSpPr txBox="1"/>
            <p:nvPr/>
          </p:nvSpPr>
          <p:spPr>
            <a:xfrm>
              <a:off x="741200" y="1758264"/>
              <a:ext cx="1163800" cy="501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elit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eiusmod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C48BA9A-6CE6-CD49-8AE5-C839B825CEC1}"/>
              </a:ext>
            </a:extLst>
          </p:cNvPr>
          <p:cNvGrpSpPr/>
          <p:nvPr/>
        </p:nvGrpSpPr>
        <p:grpSpPr>
          <a:xfrm rot="10800000">
            <a:off x="7870788" y="3581654"/>
            <a:ext cx="114208" cy="749524"/>
            <a:chOff x="1438236" y="2818371"/>
            <a:chExt cx="114208" cy="749524"/>
          </a:xfrm>
          <a:solidFill>
            <a:schemeClr val="accent1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62A86B0-8D10-7F4F-AC8B-7DB27E0F9887}"/>
                </a:ext>
              </a:extLst>
            </p:cNvPr>
            <p:cNvSpPr/>
            <p:nvPr/>
          </p:nvSpPr>
          <p:spPr>
            <a:xfrm>
              <a:off x="1438236" y="2818371"/>
              <a:ext cx="114208" cy="114206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charset="0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3750F49-4D83-FF43-B879-7854E315DF82}"/>
                </a:ext>
              </a:extLst>
            </p:cNvPr>
            <p:cNvCxnSpPr/>
            <p:nvPr/>
          </p:nvCxnSpPr>
          <p:spPr>
            <a:xfrm>
              <a:off x="1495339" y="2927815"/>
              <a:ext cx="0" cy="64008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EF6D8EA-14DE-F94B-B057-BB5A65E9DB51}"/>
              </a:ext>
            </a:extLst>
          </p:cNvPr>
          <p:cNvGrpSpPr/>
          <p:nvPr/>
        </p:nvGrpSpPr>
        <p:grpSpPr>
          <a:xfrm>
            <a:off x="7718388" y="4453499"/>
            <a:ext cx="1084085" cy="854086"/>
            <a:chOff x="741200" y="1606487"/>
            <a:chExt cx="1163800" cy="65319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0E54F70-8682-C24C-8932-3D5F39DFDF1D}"/>
                </a:ext>
              </a:extLst>
            </p:cNvPr>
            <p:cNvSpPr txBox="1"/>
            <p:nvPr/>
          </p:nvSpPr>
          <p:spPr>
            <a:xfrm>
              <a:off x="741200" y="1606487"/>
              <a:ext cx="1163800" cy="13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lnSpc>
                  <a:spcPts val="1400"/>
                </a:lnSpc>
                <a:spcAft>
                  <a:spcPts val="1200"/>
                </a:spcAft>
                <a:defRPr sz="14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A8E8F6A-0C2F-D949-B4BB-BA78FC1DC46D}"/>
                </a:ext>
              </a:extLst>
            </p:cNvPr>
            <p:cNvSpPr txBox="1"/>
            <p:nvPr/>
          </p:nvSpPr>
          <p:spPr>
            <a:xfrm>
              <a:off x="741200" y="1758264"/>
              <a:ext cx="1163800" cy="501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elit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eiusmod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630EF83-D955-A04B-9EBC-E63B906D927C}"/>
              </a:ext>
            </a:extLst>
          </p:cNvPr>
          <p:cNvGrpSpPr/>
          <p:nvPr/>
        </p:nvGrpSpPr>
        <p:grpSpPr>
          <a:xfrm>
            <a:off x="8932379" y="2842790"/>
            <a:ext cx="114208" cy="749524"/>
            <a:chOff x="1438236" y="2818371"/>
            <a:chExt cx="114208" cy="749524"/>
          </a:xfrm>
          <a:solidFill>
            <a:schemeClr val="accent1"/>
          </a:solidFill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74A3B82-03F6-1448-AD05-254B485FE7EB}"/>
                </a:ext>
              </a:extLst>
            </p:cNvPr>
            <p:cNvSpPr/>
            <p:nvPr/>
          </p:nvSpPr>
          <p:spPr>
            <a:xfrm>
              <a:off x="1438236" y="2818371"/>
              <a:ext cx="114208" cy="114206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D868187-2D1D-8C4F-B1A9-09FE89E81534}"/>
                </a:ext>
              </a:extLst>
            </p:cNvPr>
            <p:cNvCxnSpPr/>
            <p:nvPr/>
          </p:nvCxnSpPr>
          <p:spPr>
            <a:xfrm>
              <a:off x="1495339" y="2927815"/>
              <a:ext cx="0" cy="64008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4888DAA-207E-2342-8170-ECC7FC1E7918}"/>
              </a:ext>
            </a:extLst>
          </p:cNvPr>
          <p:cNvGrpSpPr/>
          <p:nvPr/>
        </p:nvGrpSpPr>
        <p:grpSpPr>
          <a:xfrm>
            <a:off x="8696389" y="1785113"/>
            <a:ext cx="1084085" cy="854086"/>
            <a:chOff x="741200" y="1606487"/>
            <a:chExt cx="1163800" cy="65319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3CE7DDE-A046-4C42-AD08-9A1FCEC31A2B}"/>
                </a:ext>
              </a:extLst>
            </p:cNvPr>
            <p:cNvSpPr txBox="1"/>
            <p:nvPr/>
          </p:nvSpPr>
          <p:spPr>
            <a:xfrm>
              <a:off x="741200" y="1606487"/>
              <a:ext cx="1163800" cy="13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400"/>
                </a:lnSpc>
                <a:spcAft>
                  <a:spcPts val="1200"/>
                </a:spcAft>
              </a:pPr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30F2FA8-4619-3942-AA4A-A72993AB354A}"/>
                </a:ext>
              </a:extLst>
            </p:cNvPr>
            <p:cNvSpPr txBox="1"/>
            <p:nvPr/>
          </p:nvSpPr>
          <p:spPr>
            <a:xfrm>
              <a:off x="741200" y="1758264"/>
              <a:ext cx="1163800" cy="501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elit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eiusmod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C1F4DC4-1F1E-C64F-A437-655E184C7E84}"/>
              </a:ext>
            </a:extLst>
          </p:cNvPr>
          <p:cNvGrpSpPr/>
          <p:nvPr/>
        </p:nvGrpSpPr>
        <p:grpSpPr>
          <a:xfrm rot="10800000">
            <a:off x="9618179" y="3592314"/>
            <a:ext cx="114208" cy="749524"/>
            <a:chOff x="1438236" y="2818371"/>
            <a:chExt cx="114208" cy="749524"/>
          </a:xfrm>
          <a:solidFill>
            <a:schemeClr val="accent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3057A38-4C73-124D-AE0A-D1BC98BC8727}"/>
                </a:ext>
              </a:extLst>
            </p:cNvPr>
            <p:cNvSpPr/>
            <p:nvPr/>
          </p:nvSpPr>
          <p:spPr>
            <a:xfrm>
              <a:off x="1438236" y="2818371"/>
              <a:ext cx="114208" cy="114206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 Light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A42C858-84DE-3C41-9BA9-E9DDE3DBD417}"/>
                </a:ext>
              </a:extLst>
            </p:cNvPr>
            <p:cNvCxnSpPr/>
            <p:nvPr/>
          </p:nvCxnSpPr>
          <p:spPr>
            <a:xfrm>
              <a:off x="1495339" y="2927815"/>
              <a:ext cx="0" cy="640080"/>
            </a:xfrm>
            <a:prstGeom prst="line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94FA18-4221-3E4F-8AAE-3557E598BBF0}"/>
              </a:ext>
            </a:extLst>
          </p:cNvPr>
          <p:cNvGrpSpPr/>
          <p:nvPr/>
        </p:nvGrpSpPr>
        <p:grpSpPr>
          <a:xfrm>
            <a:off x="9465779" y="4464159"/>
            <a:ext cx="1084085" cy="854086"/>
            <a:chOff x="741200" y="1606487"/>
            <a:chExt cx="1163800" cy="653191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A01223F-DC98-DA45-AD34-1EE098079468}"/>
                </a:ext>
              </a:extLst>
            </p:cNvPr>
            <p:cNvSpPr txBox="1"/>
            <p:nvPr/>
          </p:nvSpPr>
          <p:spPr>
            <a:xfrm>
              <a:off x="741200" y="1606487"/>
              <a:ext cx="1163800" cy="139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ts val="1400"/>
                </a:lnSpc>
                <a:spcAft>
                  <a:spcPts val="1200"/>
                </a:spcAft>
              </a:pPr>
              <a:r>
                <a:rPr lang="en-US" sz="14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0E5B546-6AFD-8B45-9B98-8098014F3832}"/>
                </a:ext>
              </a:extLst>
            </p:cNvPr>
            <p:cNvSpPr txBox="1"/>
            <p:nvPr/>
          </p:nvSpPr>
          <p:spPr>
            <a:xfrm>
              <a:off x="741200" y="1758264"/>
              <a:ext cx="1163800" cy="501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Lorem ipsum dolor sit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adipiscing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elit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, sed do </a:t>
              </a:r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eiusmod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035659"/>
      </p:ext>
    </p:extLst>
  </p:cSld>
  <p:clrMapOvr>
    <a:masterClrMapping/>
  </p:clrMapOvr>
</p:sld>
</file>

<file path=ppt/theme/theme1.xml><?xml version="1.0" encoding="utf-8"?>
<a:theme xmlns:a="http://schemas.openxmlformats.org/drawingml/2006/main" name="ECU Health Color Tab Design">
  <a:themeElements>
    <a:clrScheme name="ECU Health">
      <a:dk1>
        <a:srgbClr val="3A3A3A"/>
      </a:dk1>
      <a:lt1>
        <a:srgbClr val="FFFFFF"/>
      </a:lt1>
      <a:dk2>
        <a:srgbClr val="502C7F"/>
      </a:dk2>
      <a:lt2>
        <a:srgbClr val="EFF6F7"/>
      </a:lt2>
      <a:accent1>
        <a:srgbClr val="2F74B7"/>
      </a:accent1>
      <a:accent2>
        <a:srgbClr val="71BEC6"/>
      </a:accent2>
      <a:accent3>
        <a:srgbClr val="322E78"/>
      </a:accent3>
      <a:accent4>
        <a:srgbClr val="AFB3C5"/>
      </a:accent4>
      <a:accent5>
        <a:srgbClr val="502C7F"/>
      </a:accent5>
      <a:accent6>
        <a:srgbClr val="DCE7E7"/>
      </a:accent6>
      <a:hlink>
        <a:srgbClr val="2F74B7"/>
      </a:hlink>
      <a:folHlink>
        <a:srgbClr val="2664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93A599A66E7C4BAC2072747362FE0A" ma:contentTypeVersion="2" ma:contentTypeDescription="Create a new document." ma:contentTypeScope="" ma:versionID="1dc6aff47503360a3c06bf1d0ebdd4cd">
  <xsd:schema xmlns:xsd="http://www.w3.org/2001/XMLSchema" xmlns:xs="http://www.w3.org/2001/XMLSchema" xmlns:p="http://schemas.microsoft.com/office/2006/metadata/properties" xmlns:ns1="http://schemas.microsoft.com/sharepoint/v3" xmlns:ns2="b030343e-b201-45a6-a5a0-0396aa161d48" targetNamespace="http://schemas.microsoft.com/office/2006/metadata/properties" ma:root="true" ma:fieldsID="19eda6526e95e9b0907e23017ef8bd55" ns1:_="" ns2:_="">
    <xsd:import namespace="http://schemas.microsoft.com/sharepoint/v3"/>
    <xsd:import namespace="b030343e-b201-45a6-a5a0-0396aa161d4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0343e-b201-45a6-a5a0-0396aa161d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10DCB9-EC05-4DEC-A2C3-6AA0032BC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C7D233-CA46-43B1-B085-5DA2F87A73C9}">
  <ds:schemaRefs>
    <ds:schemaRef ds:uri="http://schemas.microsoft.com/office/2006/metadata/properties"/>
    <ds:schemaRef ds:uri="http://schemas.microsoft.com/office/infopath/2007/PartnerControls"/>
    <ds:schemaRef ds:uri="b030343e-b201-45a6-a5a0-0396aa161d48"/>
  </ds:schemaRefs>
</ds:datastoreItem>
</file>

<file path=customXml/itemProps3.xml><?xml version="1.0" encoding="utf-8"?>
<ds:datastoreItem xmlns:ds="http://schemas.openxmlformats.org/officeDocument/2006/customXml" ds:itemID="{7DC3C171-F128-4BA1-BE3B-FC7B3F17B4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1049</Words>
  <Application>Microsoft Macintosh PowerPoint</Application>
  <PresentationFormat>Widescreen</PresentationFormat>
  <Paragraphs>216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System Font Regular</vt:lpstr>
      <vt:lpstr>ECU Health Color Tab Design</vt:lpstr>
      <vt:lpstr>PowerPoint Presentation</vt:lpstr>
      <vt:lpstr>PowerPoint Presentation</vt:lpstr>
      <vt:lpstr>PowerPoint Presentation</vt:lpstr>
      <vt:lpstr>PowerPoint Presentation</vt:lpstr>
      <vt:lpstr>Basic Content Slide</vt:lpstr>
      <vt:lpstr>Content with Photo </vt:lpstr>
      <vt:lpstr>PowerPoint Presentation</vt:lpstr>
      <vt:lpstr>Excel Data Carts</vt:lpstr>
      <vt:lpstr>Timeline</vt:lpstr>
      <vt:lpstr>Flow or Process Charting</vt:lpstr>
      <vt:lpstr>Data Highlights</vt:lpstr>
      <vt:lpstr>Visual Connection</vt:lpstr>
      <vt:lpstr>Tables</vt:lpstr>
      <vt:lpstr>Tables</vt:lpstr>
      <vt:lpstr>Editable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ECU Health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ECU Health Teme</dc:subject>
  <dc:creator>Morgan Crawford</dc:creator>
  <cp:keywords/>
  <dc:description/>
  <cp:lastModifiedBy>Microsoft Office User</cp:lastModifiedBy>
  <cp:revision>41</cp:revision>
  <dcterms:created xsi:type="dcterms:W3CDTF">2013-08-29T17:52:28Z</dcterms:created>
  <dcterms:modified xsi:type="dcterms:W3CDTF">2022-05-04T20:22:06Z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0x0101001B93A599A66E7C4BAC2072747362FE0A</vt:lpwstr>
  </property>
</Properties>
</file>