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57" r:id="rId5"/>
    <p:sldId id="261" r:id="rId6"/>
    <p:sldId id="265" r:id="rId7"/>
    <p:sldId id="266" r:id="rId8"/>
    <p:sldId id="259" r:id="rId9"/>
    <p:sldId id="258" r:id="rId10"/>
    <p:sldId id="267" r:id="rId11"/>
    <p:sldId id="268" r:id="rId12"/>
    <p:sldId id="260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923"/>
    <a:srgbClr val="592A8A"/>
    <a:srgbClr val="400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4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5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70F0-F46B-2C43-A4A2-64FBD76BAE3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51" y="5140713"/>
            <a:ext cx="3074008" cy="112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3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5982447"/>
            <a:ext cx="1476074" cy="5403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498486"/>
            <a:ext cx="417635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2612" y="6498486"/>
            <a:ext cx="8471388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41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498486"/>
            <a:ext cx="417635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2612" y="6498486"/>
            <a:ext cx="8471388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5976065"/>
            <a:ext cx="1483012" cy="5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30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4" y="6314963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0" y="6274619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7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5982447"/>
            <a:ext cx="1476074" cy="5403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498486"/>
            <a:ext cx="417635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2612" y="6498486"/>
            <a:ext cx="8471388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4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498486"/>
            <a:ext cx="417635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2612" y="6498486"/>
            <a:ext cx="8471388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5976065"/>
            <a:ext cx="1483012" cy="5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4" y="6314963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0" y="6274619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2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2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99" y="5976065"/>
            <a:ext cx="1483012" cy="5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3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022" y="6274619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5464"/>
      </p:ext>
    </p:extLst>
  </p:cSld>
  <p:clrMapOvr>
    <a:masterClrMapping/>
  </p:clrMapOvr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C2FF6E4-14C1-2F44-A35D-0B2A303A4271}" vid="{DB42BA02-22F5-3D41-A9B0-84104F502E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Powerpointtemplate_ECU-Cupola</Template>
  <TotalTime>0</TotalTime>
  <Words>6</Words>
  <Application>Microsoft Macintosh PowerPoint</Application>
  <PresentationFormat>On-screen Show (4:3)</PresentationFormat>
  <Paragraphs>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East Carolina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Webb, Brandon</dc:creator>
  <cp:lastModifiedBy>Craigle, Leslie</cp:lastModifiedBy>
  <cp:revision>2</cp:revision>
  <dcterms:created xsi:type="dcterms:W3CDTF">2017-09-21T17:49:04Z</dcterms:created>
  <dcterms:modified xsi:type="dcterms:W3CDTF">2023-01-19T16:14:30Z</dcterms:modified>
</cp:coreProperties>
</file>