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57" r:id="rId5"/>
    <p:sldId id="261" r:id="rId6"/>
    <p:sldId id="265" r:id="rId7"/>
    <p:sldId id="266" r:id="rId8"/>
    <p:sldId id="259" r:id="rId9"/>
    <p:sldId id="25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923"/>
    <a:srgbClr val="592A8A"/>
    <a:srgbClr val="4000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7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6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1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6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8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3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4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0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4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682" y="5016322"/>
            <a:ext cx="3753545" cy="137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3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43571E-1526-25CD-9991-CAB68CFB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9" y="6079343"/>
            <a:ext cx="1476074" cy="5403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4501D7-12BE-7FD9-0BB3-DD53A8D7A569}"/>
              </a:ext>
            </a:extLst>
          </p:cNvPr>
          <p:cNvCxnSpPr>
            <a:cxnSpLocks/>
          </p:cNvCxnSpPr>
          <p:nvPr/>
        </p:nvCxnSpPr>
        <p:spPr>
          <a:xfrm>
            <a:off x="2093466" y="6540881"/>
            <a:ext cx="705053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346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07C5F9-4D37-C9A8-18F5-B0C1EE71C3BC}"/>
              </a:ext>
            </a:extLst>
          </p:cNvPr>
          <p:cNvCxnSpPr>
            <a:cxnSpLocks/>
          </p:cNvCxnSpPr>
          <p:nvPr/>
        </p:nvCxnSpPr>
        <p:spPr>
          <a:xfrm>
            <a:off x="2093466" y="6534826"/>
            <a:ext cx="705053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1C08DF61-4745-A4D2-4006-C020E4C97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9" y="6079017"/>
            <a:ext cx="1483012" cy="5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6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4" y="6314963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10" y="6274619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2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FEC48-10A3-1FFC-614B-1E32FC8B1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399" y="6075501"/>
            <a:ext cx="1476074" cy="54039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6665BB-7150-CF76-9E50-C3ED0DC36A0A}"/>
              </a:ext>
            </a:extLst>
          </p:cNvPr>
          <p:cNvCxnSpPr>
            <a:cxnSpLocks/>
          </p:cNvCxnSpPr>
          <p:nvPr/>
        </p:nvCxnSpPr>
        <p:spPr>
          <a:xfrm>
            <a:off x="0" y="6540878"/>
            <a:ext cx="6967900" cy="3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92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BBAF63-321A-ED49-EC3D-F81E1DFD3A0E}"/>
              </a:ext>
            </a:extLst>
          </p:cNvPr>
          <p:cNvCxnSpPr>
            <a:cxnSpLocks/>
          </p:cNvCxnSpPr>
          <p:nvPr/>
        </p:nvCxnSpPr>
        <p:spPr>
          <a:xfrm>
            <a:off x="0" y="6546934"/>
            <a:ext cx="6967900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9CB4384-5CF4-B507-79FB-2722BA81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399" y="6085073"/>
            <a:ext cx="1483012" cy="5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34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022" y="6274619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45464"/>
      </p:ext>
    </p:extLst>
  </p:cSld>
  <p:clrMapOvr>
    <a:masterClrMapping/>
  </p:clrMapOvr>
</p:sld>
</file>

<file path=ppt/theme/theme1.xml><?xml version="1.0" encoding="utf-8"?>
<a:theme xmlns:a="http://schemas.openxmlformats.org/drawingml/2006/main" name="East Carolina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97B49A1-DF51-9C46-989C-0C7DA8B22949}" vid="{04F880ED-BFB5-8247-A212-D132328155C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East Carolina University</Template>
  <TotalTime>0</TotalTime>
  <Words>4</Words>
  <Application>Microsoft Macintosh PowerPoint</Application>
  <PresentationFormat>On-screen Show (4:3)</PresentationFormat>
  <Paragraphs>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East Carolina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Ritchie, Brad</dc:creator>
  <cp:lastModifiedBy>Ritchie, Brad</cp:lastModifiedBy>
  <cp:revision>1</cp:revision>
  <dcterms:created xsi:type="dcterms:W3CDTF">2023-09-08T16:52:08Z</dcterms:created>
  <dcterms:modified xsi:type="dcterms:W3CDTF">2023-09-08T16:52:26Z</dcterms:modified>
</cp:coreProperties>
</file>