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/>
    <p:restoredTop sz="96327"/>
  </p:normalViewPr>
  <p:slideViewPr>
    <p:cSldViewPr>
      <p:cViewPr varScale="1">
        <p:scale>
          <a:sx n="128" d="100"/>
          <a:sy n="128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0A45B-224D-4276-9E34-87861A94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B2E4-A56A-4EEF-AB8F-D1DBBC5A3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DF75-BC1A-4F48-A641-4C8ABA5E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A38C-5143-4D50-94EF-C5BCCD85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3353-6DFB-434C-8B75-E8DD2C558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FC00-5E23-4165-B83C-50C6405B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36F8-0C39-45BC-890A-07B4ABCE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524D-B5DB-40A3-8A08-CD2DB44F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3496-6A6F-46BC-8E83-E9682C32A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8F44-6847-4872-ACEF-BFAC58936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81D5-734A-4D0C-B9F2-40F32790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953440-C96A-494D-8A76-BC3636E3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482A7F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82A7F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venir Next Medium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heme/theme1.xml><?xml version="1.0" encoding="utf-8"?>
<a:theme xmlns:a="http://schemas.openxmlformats.org/drawingml/2006/main" name="ECU elega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2" id="{FCFF2072-A6D6-4F49-93DF-6B1909F565D3}" vid="{75973B9D-CB7A-DE45-9DE8-65F6DB0431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ECU elegant</Template>
  <TotalTime>0</TotalTime>
  <Words>12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Medium</vt:lpstr>
      <vt:lpstr>Avenir Next Regular</vt:lpstr>
      <vt:lpstr>Gotham-Bold</vt:lpstr>
      <vt:lpstr>Museo Slab 700</vt:lpstr>
      <vt:lpstr>ECU elegant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Ritchie, Brad</dc:creator>
  <cp:lastModifiedBy>Ritchie, Brad</cp:lastModifiedBy>
  <cp:revision>1</cp:revision>
  <dcterms:created xsi:type="dcterms:W3CDTF">2023-09-08T16:52:33Z</dcterms:created>
  <dcterms:modified xsi:type="dcterms:W3CDTF">2023-09-08T16:52:43Z</dcterms:modified>
</cp:coreProperties>
</file>