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8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A8A"/>
    <a:srgbClr val="FFFFFF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4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7" y="1788906"/>
            <a:ext cx="4241426" cy="15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A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FEB63A-C9D7-3296-4E68-35218399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6079343"/>
            <a:ext cx="1476074" cy="5403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3B514C-7F62-64C2-DCE2-BD57DD2470A5}"/>
              </a:ext>
            </a:extLst>
          </p:cNvPr>
          <p:cNvCxnSpPr>
            <a:cxnSpLocks/>
          </p:cNvCxnSpPr>
          <p:nvPr/>
        </p:nvCxnSpPr>
        <p:spPr>
          <a:xfrm>
            <a:off x="2093466" y="6540881"/>
            <a:ext cx="7050534" cy="0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93DB0A-9775-22F2-F937-97C265FCF5DF}"/>
              </a:ext>
            </a:extLst>
          </p:cNvPr>
          <p:cNvCxnSpPr>
            <a:cxnSpLocks/>
          </p:cNvCxnSpPr>
          <p:nvPr/>
        </p:nvCxnSpPr>
        <p:spPr>
          <a:xfrm>
            <a:off x="2093466" y="6534826"/>
            <a:ext cx="705053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1DA1BC6-CA71-1D91-3A8C-2C8019CF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6079017"/>
            <a:ext cx="1483012" cy="5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0" y="6272566"/>
            <a:ext cx="9144000" cy="597923"/>
          </a:xfrm>
          <a:prstGeom prst="rect">
            <a:avLst/>
          </a:prstGeom>
          <a:solidFill>
            <a:srgbClr val="592A8A"/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 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4" y="6314963"/>
            <a:ext cx="1278763" cy="4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0" y="6274619"/>
            <a:ext cx="1278763" cy="4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5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A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7C3F1-69C2-6177-7500-B3A6F218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99" y="6075501"/>
            <a:ext cx="1476074" cy="5403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A8D909-C2C9-BE3B-9A94-E09BF7695CED}"/>
              </a:ext>
            </a:extLst>
          </p:cNvPr>
          <p:cNvCxnSpPr>
            <a:cxnSpLocks/>
          </p:cNvCxnSpPr>
          <p:nvPr/>
        </p:nvCxnSpPr>
        <p:spPr>
          <a:xfrm>
            <a:off x="0" y="6540878"/>
            <a:ext cx="6967900" cy="3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8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FC4B8C-3353-C791-2319-94CDD03CEEBC}"/>
              </a:ext>
            </a:extLst>
          </p:cNvPr>
          <p:cNvCxnSpPr>
            <a:cxnSpLocks/>
          </p:cNvCxnSpPr>
          <p:nvPr/>
        </p:nvCxnSpPr>
        <p:spPr>
          <a:xfrm>
            <a:off x="0" y="6546934"/>
            <a:ext cx="6967900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6E708F-9CDB-8DF8-A53C-56FDEC62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99" y="6085073"/>
            <a:ext cx="1483012" cy="5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0" y="6272566"/>
            <a:ext cx="9144000" cy="597923"/>
          </a:xfrm>
          <a:prstGeom prst="rect">
            <a:avLst/>
          </a:prstGeom>
          <a:solidFill>
            <a:srgbClr val="592A8A"/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         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53" y="6314963"/>
            <a:ext cx="1278763" cy="4681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22" y="6274619"/>
            <a:ext cx="1278763" cy="4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5181"/>
      </p:ext>
    </p:extLst>
  </p:cSld>
  <p:clrMapOvr>
    <a:masterClrMapping/>
  </p:clrMapOvr>
</p:sld>
</file>

<file path=ppt/theme/theme1.xml><?xml version="1.0" encoding="utf-8"?>
<a:theme xmlns:a="http://schemas.openxmlformats.org/drawingml/2006/main" name="East Carolina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U Pirate Statue" id="{5F725C7D-94DC-D745-A396-E3C592D0332F}" vid="{8D517ECD-4826-6745-83C5-C1737C28DE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Carolina University</Template>
  <TotalTime>0</TotalTime>
  <Words>4</Words>
  <Application>Microsoft Macintosh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East Carolina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Ritchie, Brad</dc:creator>
  <cp:lastModifiedBy>Ritchie, Brad</cp:lastModifiedBy>
  <cp:revision>1</cp:revision>
  <dcterms:created xsi:type="dcterms:W3CDTF">2023-09-08T16:52:49Z</dcterms:created>
  <dcterms:modified xsi:type="dcterms:W3CDTF">2023-09-08T16:52:56Z</dcterms:modified>
</cp:coreProperties>
</file>