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2A8A"/>
    <a:srgbClr val="FFCC00"/>
    <a:srgbClr val="FFFF00"/>
    <a:srgbClr val="482A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52"/>
    <p:restoredTop sz="96327"/>
  </p:normalViewPr>
  <p:slideViewPr>
    <p:cSldViewPr>
      <p:cViewPr varScale="1">
        <p:scale>
          <a:sx n="128" d="100"/>
          <a:sy n="128" d="100"/>
        </p:scale>
        <p:origin x="137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b="1" kern="0">
                <a:latin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895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134FC5-AC40-40E7-B127-DE6D2C19E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4600" y="4482049"/>
            <a:ext cx="4241426" cy="155279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>
                <a:latin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82684-3E19-4047-A916-BCDA67710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b="1" kern="0">
                <a:latin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2ABAB-EE1A-4B8D-A77A-27EB0FDAB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>
                <a:latin typeface="Museo Slab 700" charset="0"/>
              </a:rPr>
              <a:t>Click to edit Master title style</a:t>
            </a:r>
            <a:endParaRPr lang="en-US" kern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CCC4E-2EED-4E2B-B6E0-39AAFF7F1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b="1" kern="0">
                <a:latin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FE238-80CA-493A-A607-00F8ED31B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>
                <a:latin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836F1-E1D0-4654-B37B-0B89641BF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b="1" kern="0">
                <a:latin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5B1CC-486D-47F1-BA5D-EE5EB59B3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>
                <a:latin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CA1E7-0D5D-4C3B-A032-67A0C9602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1AE1B-AB52-465D-B0EC-5EE579E63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b="1" kern="0">
                <a:latin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238FB-6C01-40F9-B2F2-548E12ACC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b="1" kern="0">
                <a:latin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DE157-BA68-4A56-B5A5-62C4C5065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92A8A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b="1" kern="0">
                <a:latin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4E9FC09-72D6-4106-AB3C-0B9FB96EE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244995" y="5270917"/>
            <a:ext cx="2475143" cy="9061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0" i="0">
          <a:solidFill>
            <a:srgbClr val="FFCC00"/>
          </a:solidFill>
          <a:latin typeface="Avenir Next Medium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Gotham-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Gotham-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Gotham-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Gotham-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Gotham-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Gotham-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Gotham-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Gotham-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0" i="0">
          <a:solidFill>
            <a:schemeClr val="tx1"/>
          </a:solidFill>
          <a:latin typeface="Avenir Next Regular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0" i="0">
          <a:solidFill>
            <a:schemeClr val="tx1"/>
          </a:solidFill>
          <a:latin typeface="Avenir Next Regular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Avenir Next Regular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Avenir Next Regular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0" i="0">
          <a:solidFill>
            <a:schemeClr val="tx1"/>
          </a:solidFill>
          <a:latin typeface="Avenir Next Regular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592A8A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pPr eaLnBrk="1" hangingPunct="1"/>
            <a:endParaRPr lang="en-US" b="1" dirty="0">
              <a:latin typeface="Museo Slab 700" charset="0"/>
              <a:ea typeface="Museo Slab 700" charset="0"/>
              <a:cs typeface="Museo Slab 700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43200"/>
            <a:ext cx="6400800" cy="1752600"/>
          </a:xfrm>
        </p:spPr>
        <p:txBody>
          <a:bodyPr/>
          <a:lstStyle/>
          <a:p>
            <a:pPr eaLnBrk="1" hangingPunct="1"/>
            <a:endParaRPr lang="en-US" sz="2400" dirty="0">
              <a:latin typeface="Avenir Next" charset="0"/>
              <a:ea typeface="Avenir Next" charset="0"/>
              <a:cs typeface="Avenir Nex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Museo Slab 700" charset="0"/>
                <a:ea typeface="Museo Slab 700" charset="0"/>
                <a:cs typeface="Museo Slab 700" charset="0"/>
              </a:rPr>
              <a:t>Click to add title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theme/theme1.xml><?xml version="1.0" encoding="utf-8"?>
<a:theme xmlns:a="http://schemas.openxmlformats.org/drawingml/2006/main" name="ECU Purple1">
  <a:themeElements>
    <a:clrScheme name="ECU Purpl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U Purple1">
      <a:majorFont>
        <a:latin typeface="Gotham-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U Purpl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U Purpl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U Purpl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U Purpl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U Purpl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U Purpl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U Purpl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U Purpl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U Purpl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U Purpl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U Purpl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U Purpl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1" id="{95BBFC42-3E93-B443-9D69-C564CC5C49FB}" vid="{B4755E3D-9C84-D74E-B8CE-B77C6588C6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ECU Purple1</Template>
  <TotalTime>0</TotalTime>
  <Words>4</Words>
  <Application>Microsoft Macintosh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Avenir Next</vt:lpstr>
      <vt:lpstr>Avenir Next Medium</vt:lpstr>
      <vt:lpstr>Avenir Next Regular</vt:lpstr>
      <vt:lpstr>Gotham-Bold</vt:lpstr>
      <vt:lpstr>Museo Slab 700</vt:lpstr>
      <vt:lpstr>ECU Purple1</vt:lpstr>
      <vt:lpstr>PowerPoint Presentation</vt:lpstr>
      <vt:lpstr>Click to add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Ritchie, Brad</dc:creator>
  <cp:lastModifiedBy>Ritchie, Brad</cp:lastModifiedBy>
  <cp:revision>1</cp:revision>
  <dcterms:created xsi:type="dcterms:W3CDTF">2023-09-08T16:53:05Z</dcterms:created>
  <dcterms:modified xsi:type="dcterms:W3CDTF">2023-09-08T16:53:11Z</dcterms:modified>
</cp:coreProperties>
</file>