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02D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4"/>
    <p:restoredTop sz="94696"/>
  </p:normalViewPr>
  <p:slideViewPr>
    <p:cSldViewPr snapToGrid="0" snapToObjects="1">
      <p:cViewPr varScale="1">
        <p:scale>
          <a:sx n="278" d="100"/>
          <a:sy n="278" d="100"/>
        </p:scale>
        <p:origin x="2504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6" d="100"/>
          <a:sy n="166" d="100"/>
        </p:scale>
        <p:origin x="795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5DA1B-EDB1-4646-9D6C-AD74B9826C30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B8774-1267-DF4C-9C75-D919ACC7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9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B8774-1267-DF4C-9C75-D919ACC7C7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3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1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8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2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2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8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3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9/18/23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0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9/18/23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4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3354-4B3E-5242-9EDA-E1A29164985B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6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3354-4B3E-5242-9EDA-E1A29164985B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7C18-7DE4-A04A-9D50-B7B0A962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7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4E944C-A4C9-EF69-197D-54DC78275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30" y="240899"/>
            <a:ext cx="1727261" cy="6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2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2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59128-7531-68D7-A495-F6869761D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3" y="4511214"/>
            <a:ext cx="1276077" cy="46717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BD3ACC-CEA1-50C6-138D-7E69106C8559}"/>
              </a:ext>
            </a:extLst>
          </p:cNvPr>
          <p:cNvCxnSpPr>
            <a:cxnSpLocks/>
          </p:cNvCxnSpPr>
          <p:nvPr/>
        </p:nvCxnSpPr>
        <p:spPr>
          <a:xfrm>
            <a:off x="1728216" y="4899533"/>
            <a:ext cx="7415784" cy="0"/>
          </a:xfrm>
          <a:prstGeom prst="line">
            <a:avLst/>
          </a:prstGeom>
          <a:ln w="6350">
            <a:solidFill>
              <a:srgbClr val="FEC9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57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02D7F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0B4DB0-2BA8-E7BC-360B-B6D172CEE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3" y="4511214"/>
            <a:ext cx="1276077" cy="46717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658C61-2137-2706-03E7-299E901F0E0C}"/>
              </a:ext>
            </a:extLst>
          </p:cNvPr>
          <p:cNvCxnSpPr>
            <a:cxnSpLocks/>
          </p:cNvCxnSpPr>
          <p:nvPr/>
        </p:nvCxnSpPr>
        <p:spPr>
          <a:xfrm>
            <a:off x="1728216" y="4899533"/>
            <a:ext cx="7415784" cy="0"/>
          </a:xfrm>
          <a:prstGeom prst="line">
            <a:avLst/>
          </a:prstGeom>
          <a:ln w="6350">
            <a:solidFill>
              <a:srgbClr val="FEC9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32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03A31-7243-00E2-9B37-D2374BD1823A}"/>
              </a:ext>
            </a:extLst>
          </p:cNvPr>
          <p:cNvCxnSpPr>
            <a:cxnSpLocks/>
          </p:cNvCxnSpPr>
          <p:nvPr/>
        </p:nvCxnSpPr>
        <p:spPr>
          <a:xfrm>
            <a:off x="1728216" y="4891264"/>
            <a:ext cx="741578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554BD74-F181-3B60-2603-2D01B342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3" y="4511214"/>
            <a:ext cx="1276078" cy="4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48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</Words>
  <Application>Microsoft Macintosh PowerPoint</Application>
  <PresentationFormat>On-screen Show (16:9)</PresentationFormat>
  <Paragraphs>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East Carolina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Clark</dc:creator>
  <cp:lastModifiedBy>Ritchie, Brad</cp:lastModifiedBy>
  <cp:revision>2</cp:revision>
  <dcterms:created xsi:type="dcterms:W3CDTF">2017-09-21T13:54:14Z</dcterms:created>
  <dcterms:modified xsi:type="dcterms:W3CDTF">2023-09-18T16:20:52Z</dcterms:modified>
</cp:coreProperties>
</file>