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0" r:id="rId5"/>
    <p:sldId id="281" r:id="rId6"/>
    <p:sldId id="262" r:id="rId7"/>
    <p:sldId id="263" r:id="rId8"/>
    <p:sldId id="259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2A8A"/>
    <a:srgbClr val="FFFFFF"/>
    <a:srgbClr val="4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76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216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65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72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12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69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8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9/8/23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96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9/8/23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6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9/8/23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31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9/8/23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40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9/8/23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02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370F0-F46B-2C43-A4A2-64FBD76BAE36}" type="datetimeFigureOut">
              <a:rPr lang="en-US" smtClean="0"/>
              <a:t>9/8/23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7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370F0-F46B-2C43-A4A2-64FBD76BAE36}" type="datetimeFigureOut">
              <a:rPr lang="en-US" smtClean="0"/>
              <a:t>9/8/23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47F49-15E3-AF47-9628-BAF668941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4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837" y="569706"/>
            <a:ext cx="4241426" cy="155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34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92A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5E8C9A-F5B7-F578-8294-DADA6BAC4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99" y="6079343"/>
            <a:ext cx="1476074" cy="54039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25396DB-74FD-8E34-FBB4-8FF34DB394E9}"/>
              </a:ext>
            </a:extLst>
          </p:cNvPr>
          <p:cNvCxnSpPr>
            <a:cxnSpLocks/>
          </p:cNvCxnSpPr>
          <p:nvPr/>
        </p:nvCxnSpPr>
        <p:spPr>
          <a:xfrm>
            <a:off x="2093466" y="6540881"/>
            <a:ext cx="7050534" cy="0"/>
          </a:xfrm>
          <a:prstGeom prst="line">
            <a:avLst/>
          </a:prstGeom>
          <a:ln w="6350">
            <a:solidFill>
              <a:srgbClr val="FEC9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27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CE1FE40-BC7D-A50C-EBFD-5D767FBF1AAF}"/>
              </a:ext>
            </a:extLst>
          </p:cNvPr>
          <p:cNvCxnSpPr>
            <a:cxnSpLocks/>
          </p:cNvCxnSpPr>
          <p:nvPr/>
        </p:nvCxnSpPr>
        <p:spPr>
          <a:xfrm>
            <a:off x="2093466" y="6534826"/>
            <a:ext cx="7050534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3C7B3EF-1B9D-5B5D-E999-C8189A7A0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99" y="6079017"/>
            <a:ext cx="1483012" cy="54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13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/>
          </p:cNvSpPr>
          <p:nvPr/>
        </p:nvSpPr>
        <p:spPr>
          <a:xfrm>
            <a:off x="0" y="6272566"/>
            <a:ext cx="9144000" cy="597923"/>
          </a:xfrm>
          <a:prstGeom prst="rect">
            <a:avLst/>
          </a:prstGeom>
          <a:solidFill>
            <a:srgbClr val="592A8A"/>
          </a:solidFill>
        </p:spPr>
        <p:txBody>
          <a:bodyPr wrap="square" rtlCol="0">
            <a:spAutoFit/>
          </a:bodyPr>
          <a:lstStyle/>
          <a:p>
            <a:r>
              <a:rPr lang="en-US"/>
              <a:t>                                  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64" y="6314963"/>
            <a:ext cx="1278763" cy="46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94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10" y="6274619"/>
            <a:ext cx="1278763" cy="46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55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92A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648330-A762-A637-7C65-62E97F0E4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399" y="6075501"/>
            <a:ext cx="1476074" cy="54039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BC33E8-B542-C072-3624-4993E1DA08A8}"/>
              </a:ext>
            </a:extLst>
          </p:cNvPr>
          <p:cNvCxnSpPr>
            <a:cxnSpLocks/>
          </p:cNvCxnSpPr>
          <p:nvPr/>
        </p:nvCxnSpPr>
        <p:spPr>
          <a:xfrm>
            <a:off x="0" y="6540878"/>
            <a:ext cx="6967900" cy="3"/>
          </a:xfrm>
          <a:prstGeom prst="line">
            <a:avLst/>
          </a:prstGeom>
          <a:ln w="6350">
            <a:solidFill>
              <a:srgbClr val="FEC9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188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6C50C57-2B94-CABB-0B56-5344C2798463}"/>
              </a:ext>
            </a:extLst>
          </p:cNvPr>
          <p:cNvCxnSpPr>
            <a:cxnSpLocks/>
          </p:cNvCxnSpPr>
          <p:nvPr/>
        </p:nvCxnSpPr>
        <p:spPr>
          <a:xfrm>
            <a:off x="0" y="6546934"/>
            <a:ext cx="6967900" cy="0"/>
          </a:xfrm>
          <a:prstGeom prst="line">
            <a:avLst/>
          </a:prstGeom>
          <a:ln w="6350">
            <a:solidFill>
              <a:srgbClr val="592A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166ECD2-8915-02CF-7A1A-70361CCBB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399" y="6085073"/>
            <a:ext cx="1483012" cy="54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21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/>
          </p:cNvSpPr>
          <p:nvPr/>
        </p:nvSpPr>
        <p:spPr>
          <a:xfrm>
            <a:off x="0" y="6272566"/>
            <a:ext cx="9144000" cy="597923"/>
          </a:xfrm>
          <a:prstGeom prst="rect">
            <a:avLst/>
          </a:prstGeom>
          <a:solidFill>
            <a:srgbClr val="592A8A"/>
          </a:solidFill>
        </p:spPr>
        <p:txBody>
          <a:bodyPr wrap="square" rtlCol="0">
            <a:spAutoFit/>
          </a:bodyPr>
          <a:lstStyle/>
          <a:p>
            <a:r>
              <a:rPr lang="en-US"/>
              <a:t>                                 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553" y="6314963"/>
            <a:ext cx="1278763" cy="46815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022" y="6274619"/>
            <a:ext cx="1278763" cy="46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55181"/>
      </p:ext>
    </p:extLst>
  </p:cSld>
  <p:clrMapOvr>
    <a:masterClrMapping/>
  </p:clrMapOvr>
</p:sld>
</file>

<file path=ppt/theme/theme1.xml><?xml version="1.0" encoding="utf-8"?>
<a:theme xmlns:a="http://schemas.openxmlformats.org/drawingml/2006/main" name="East Carolina Univers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CU Wright 1" id="{1C644A2A-4ED5-ED4F-9FBA-E039E4E14FCF}" vid="{54B70CB7-F7F1-7A41-A0C1-8957376F39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East Carolina University</Template>
  <TotalTime>0</TotalTime>
  <Words>4</Words>
  <Application>Microsoft Macintosh PowerPoint</Application>
  <PresentationFormat>On-screen Show (4:3)</PresentationFormat>
  <Paragraphs>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East Carolina University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Ritchie, Brad</dc:creator>
  <cp:lastModifiedBy>Ritchie, Brad</cp:lastModifiedBy>
  <cp:revision>1</cp:revision>
  <dcterms:created xsi:type="dcterms:W3CDTF">2023-09-08T16:53:17Z</dcterms:created>
  <dcterms:modified xsi:type="dcterms:W3CDTF">2023-09-08T16:53:26Z</dcterms:modified>
</cp:coreProperties>
</file>