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4" r:id="rId4"/>
    <p:sldId id="257" r:id="rId5"/>
    <p:sldId id="261" r:id="rId6"/>
    <p:sldId id="265" r:id="rId7"/>
    <p:sldId id="266" r:id="rId8"/>
    <p:sldId id="259" r:id="rId9"/>
    <p:sldId id="258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923"/>
    <a:srgbClr val="592A8A"/>
    <a:srgbClr val="4000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57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20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6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1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69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8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3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4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0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7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370F0-F46B-2C43-A4A2-64FBD76BAE36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4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32" y="4977516"/>
            <a:ext cx="3753545" cy="137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34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92A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66A3B1-BCC6-3D19-79EE-71D9D32F7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99" y="6079343"/>
            <a:ext cx="1476074" cy="54039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507B5D-656D-C91C-CB14-5C640039C74E}"/>
              </a:ext>
            </a:extLst>
          </p:cNvPr>
          <p:cNvCxnSpPr>
            <a:cxnSpLocks/>
          </p:cNvCxnSpPr>
          <p:nvPr/>
        </p:nvCxnSpPr>
        <p:spPr>
          <a:xfrm>
            <a:off x="2093466" y="6540881"/>
            <a:ext cx="7050534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346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65D7022-27B2-D545-029E-B0B214303787}"/>
              </a:ext>
            </a:extLst>
          </p:cNvPr>
          <p:cNvCxnSpPr>
            <a:cxnSpLocks/>
          </p:cNvCxnSpPr>
          <p:nvPr/>
        </p:nvCxnSpPr>
        <p:spPr>
          <a:xfrm>
            <a:off x="2093466" y="6534826"/>
            <a:ext cx="7050534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5ABBF25-E085-CF24-ABD9-DCEC8FB08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99" y="6079017"/>
            <a:ext cx="1483012" cy="5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64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64" y="6314963"/>
            <a:ext cx="1278763" cy="4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7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10" y="6274619"/>
            <a:ext cx="1278763" cy="4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92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92A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0A299A-E770-6BF4-9E0D-4307037E7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399" y="6075501"/>
            <a:ext cx="1476074" cy="54039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F81660-B4E2-B104-017A-A7EDE079CDCF}"/>
              </a:ext>
            </a:extLst>
          </p:cNvPr>
          <p:cNvCxnSpPr>
            <a:cxnSpLocks/>
          </p:cNvCxnSpPr>
          <p:nvPr/>
        </p:nvCxnSpPr>
        <p:spPr>
          <a:xfrm>
            <a:off x="0" y="6540878"/>
            <a:ext cx="6967900" cy="3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927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7FAFBB-23CD-702C-976B-4889FAF780FC}"/>
              </a:ext>
            </a:extLst>
          </p:cNvPr>
          <p:cNvCxnSpPr>
            <a:cxnSpLocks/>
          </p:cNvCxnSpPr>
          <p:nvPr/>
        </p:nvCxnSpPr>
        <p:spPr>
          <a:xfrm>
            <a:off x="0" y="6546934"/>
            <a:ext cx="6967900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B6ECD33-6AE0-2AB3-EF2C-9E6D51F19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399" y="6085073"/>
            <a:ext cx="1483012" cy="5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34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0" y="6272566"/>
            <a:ext cx="9144000" cy="597923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553" y="6314963"/>
            <a:ext cx="1278763" cy="4681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022" y="6274619"/>
            <a:ext cx="1278763" cy="4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45464"/>
      </p:ext>
    </p:extLst>
  </p:cSld>
  <p:clrMapOvr>
    <a:masterClrMapping/>
  </p:clrMapOvr>
</p:sld>
</file>

<file path=ppt/theme/theme1.xml><?xml version="1.0" encoding="utf-8"?>
<a:theme xmlns:a="http://schemas.openxmlformats.org/drawingml/2006/main" name="East Carolina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25D371E1-D2D2-164B-AE35-F2FD1147CA74}" vid="{17A7D209-E307-AC40-9FD1-DFA45454C6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East Carolina University</Template>
  <TotalTime>0</TotalTime>
  <Words>4</Words>
  <Application>Microsoft Macintosh PowerPoint</Application>
  <PresentationFormat>On-screen Show (4:3)</PresentationFormat>
  <Paragraphs>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East Carolina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Ritchie, Brad</dc:creator>
  <cp:lastModifiedBy>Ritchie, Brad</cp:lastModifiedBy>
  <cp:revision>1</cp:revision>
  <dcterms:created xsi:type="dcterms:W3CDTF">2023-09-08T16:53:29Z</dcterms:created>
  <dcterms:modified xsi:type="dcterms:W3CDTF">2023-09-08T16:53:36Z</dcterms:modified>
</cp:coreProperties>
</file>